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</p:sldMasterIdLst>
  <p:notesMasterIdLst>
    <p:notesMasterId r:id="rId10"/>
  </p:notesMasterIdLst>
  <p:sldIdLst>
    <p:sldId id="256" r:id="rId2"/>
    <p:sldId id="257" r:id="rId3"/>
    <p:sldId id="258" r:id="rId4"/>
    <p:sldId id="260" r:id="rId5"/>
    <p:sldId id="259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024" autoAdjust="0"/>
    <p:restoredTop sz="94660"/>
  </p:normalViewPr>
  <p:slideViewPr>
    <p:cSldViewPr snapToGrid="0">
      <p:cViewPr varScale="1">
        <p:scale>
          <a:sx n="112" d="100"/>
          <a:sy n="112" d="100"/>
        </p:scale>
        <p:origin x="304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B01248C-EE73-495B-88F5-A3C8688815A9}" type="doc">
      <dgm:prSet loTypeId="urn:microsoft.com/office/officeart/2005/8/layout/cycle2" loCatId="cycle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B2CC3375-61EA-4D2F-AF4E-213DDD55DFFD}">
      <dgm:prSet phldrT="[Текст]" custT="1"/>
      <dgm:spPr/>
      <dgm:t>
        <a:bodyPr/>
        <a:lstStyle/>
        <a:p>
          <a:r>
            <a:rPr lang="ru-RU" sz="1600" dirty="0" smtClean="0"/>
            <a:t>Определение измерения сортировки для каждого поддерева </a:t>
          </a:r>
          <a:endParaRPr lang="ru-RU" sz="1600" dirty="0"/>
        </a:p>
      </dgm:t>
    </dgm:pt>
    <dgm:pt modelId="{B9ACD997-138C-468B-A9A4-150D61185035}" type="parTrans" cxnId="{1ECA79D7-4A6A-45D2-A399-1082CADF47A9}">
      <dgm:prSet/>
      <dgm:spPr/>
      <dgm:t>
        <a:bodyPr/>
        <a:lstStyle/>
        <a:p>
          <a:endParaRPr lang="ru-RU"/>
        </a:p>
      </dgm:t>
    </dgm:pt>
    <dgm:pt modelId="{AAA4028E-B4E9-4881-B7F3-E743A00BC805}" type="sibTrans" cxnId="{1ECA79D7-4A6A-45D2-A399-1082CADF47A9}">
      <dgm:prSet/>
      <dgm:spPr/>
      <dgm:t>
        <a:bodyPr/>
        <a:lstStyle/>
        <a:p>
          <a:endParaRPr lang="ru-RU"/>
        </a:p>
      </dgm:t>
    </dgm:pt>
    <dgm:pt modelId="{FE244D36-24C0-4094-8F8B-CE4BDCC1CB96}">
      <dgm:prSet phldrT="[Текст]" custT="1"/>
      <dgm:spPr/>
      <dgm:t>
        <a:bodyPr/>
        <a:lstStyle/>
        <a:p>
          <a:r>
            <a:rPr lang="ru-RU" sz="1600" dirty="0" smtClean="0"/>
            <a:t>Перемещение индексов элементов внутри поддеревьев</a:t>
          </a:r>
          <a:endParaRPr lang="ru-RU" sz="1600" dirty="0"/>
        </a:p>
      </dgm:t>
    </dgm:pt>
    <dgm:pt modelId="{EF5D18BA-B65F-4F85-80F4-74FDF4DD60A2}" type="parTrans" cxnId="{327DF428-629E-4C04-B151-A9D440BD03B9}">
      <dgm:prSet/>
      <dgm:spPr/>
      <dgm:t>
        <a:bodyPr/>
        <a:lstStyle/>
        <a:p>
          <a:endParaRPr lang="ru-RU"/>
        </a:p>
      </dgm:t>
    </dgm:pt>
    <dgm:pt modelId="{E48D36F8-8153-4938-81CE-DFDC56D95616}" type="sibTrans" cxnId="{327DF428-629E-4C04-B151-A9D440BD03B9}">
      <dgm:prSet/>
      <dgm:spPr/>
      <dgm:t>
        <a:bodyPr/>
        <a:lstStyle/>
        <a:p>
          <a:endParaRPr lang="ru-RU"/>
        </a:p>
      </dgm:t>
    </dgm:pt>
    <dgm:pt modelId="{971CAC95-1AE5-4FEE-89E1-B55817AF8FAA}">
      <dgm:prSet phldrT="[Текст]" custT="1"/>
      <dgm:spPr/>
      <dgm:t>
        <a:bodyPr/>
        <a:lstStyle/>
        <a:p>
          <a:r>
            <a:rPr lang="ru-RU" sz="1600" dirty="0" smtClean="0"/>
            <a:t>Выбор корня поддерева, перезапись индексов поддеревьев</a:t>
          </a:r>
          <a:endParaRPr lang="ru-RU" sz="1600" dirty="0"/>
        </a:p>
      </dgm:t>
    </dgm:pt>
    <dgm:pt modelId="{73FF20E0-E7F2-4CE3-93F5-BC243B45506E}" type="parTrans" cxnId="{A6F024D0-D8E5-445F-8B27-071D5D55801D}">
      <dgm:prSet/>
      <dgm:spPr/>
      <dgm:t>
        <a:bodyPr/>
        <a:lstStyle/>
        <a:p>
          <a:endParaRPr lang="ru-RU"/>
        </a:p>
      </dgm:t>
    </dgm:pt>
    <dgm:pt modelId="{ACDFCD3F-8029-4C86-AAE6-6AC6C9DBEB75}" type="sibTrans" cxnId="{A6F024D0-D8E5-445F-8B27-071D5D55801D}">
      <dgm:prSet/>
      <dgm:spPr/>
      <dgm:t>
        <a:bodyPr/>
        <a:lstStyle/>
        <a:p>
          <a:endParaRPr lang="ru-RU"/>
        </a:p>
      </dgm:t>
    </dgm:pt>
    <dgm:pt modelId="{DB65FB20-7C75-4918-9166-7726DEE6BF69}">
      <dgm:prSet phldrT="[Текст]" custT="1"/>
      <dgm:spPr/>
      <dgm:t>
        <a:bodyPr/>
        <a:lstStyle/>
        <a:p>
          <a:r>
            <a:rPr lang="ru-RU" sz="1600" dirty="0" smtClean="0"/>
            <a:t>Перемещение корней в начало массива</a:t>
          </a:r>
          <a:endParaRPr lang="ru-RU" sz="1600" dirty="0"/>
        </a:p>
      </dgm:t>
    </dgm:pt>
    <dgm:pt modelId="{AD35ED6D-2D36-4AFA-9E11-58600847EA3A}" type="parTrans" cxnId="{2AC73239-65CA-4404-AD23-1012F00B8D33}">
      <dgm:prSet/>
      <dgm:spPr/>
      <dgm:t>
        <a:bodyPr/>
        <a:lstStyle/>
        <a:p>
          <a:endParaRPr lang="ru-RU"/>
        </a:p>
      </dgm:t>
    </dgm:pt>
    <dgm:pt modelId="{F8C9B599-747C-4C4A-A7B8-01FB2954B71D}" type="sibTrans" cxnId="{2AC73239-65CA-4404-AD23-1012F00B8D33}">
      <dgm:prSet/>
      <dgm:spPr/>
      <dgm:t>
        <a:bodyPr/>
        <a:lstStyle/>
        <a:p>
          <a:endParaRPr lang="ru-RU"/>
        </a:p>
      </dgm:t>
    </dgm:pt>
    <dgm:pt modelId="{46E5DD81-00DE-4EC3-828C-70386D419D5B}">
      <dgm:prSet phldrT="[Текст]" custT="1"/>
      <dgm:spPr/>
      <dgm:t>
        <a:bodyPr/>
        <a:lstStyle/>
        <a:p>
          <a:r>
            <a:rPr lang="ru-RU" sz="1600" dirty="0" smtClean="0"/>
            <a:t>Побитовое вычисление префиксной суммы </a:t>
          </a:r>
          <a:endParaRPr lang="ru-RU" sz="1600" dirty="0"/>
        </a:p>
      </dgm:t>
    </dgm:pt>
    <dgm:pt modelId="{7C6E7133-986E-4D06-800E-362AB47F77DC}" type="sibTrans" cxnId="{38BFC9C6-3258-4EF7-A38E-9F36E921AABD}">
      <dgm:prSet/>
      <dgm:spPr/>
      <dgm:t>
        <a:bodyPr/>
        <a:lstStyle/>
        <a:p>
          <a:endParaRPr lang="ru-RU"/>
        </a:p>
      </dgm:t>
    </dgm:pt>
    <dgm:pt modelId="{F31A8295-D8A0-4878-9B8F-5D3AEB87C418}" type="parTrans" cxnId="{38BFC9C6-3258-4EF7-A38E-9F36E921AABD}">
      <dgm:prSet/>
      <dgm:spPr/>
      <dgm:t>
        <a:bodyPr/>
        <a:lstStyle/>
        <a:p>
          <a:endParaRPr lang="ru-RU"/>
        </a:p>
      </dgm:t>
    </dgm:pt>
    <dgm:pt modelId="{C03225B3-7B8D-46E2-B50D-1C641275631D}" type="pres">
      <dgm:prSet presAssocID="{FB01248C-EE73-495B-88F5-A3C8688815A9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236AB0A-E575-485F-9A84-99535AE6C71D}" type="pres">
      <dgm:prSet presAssocID="{B2CC3375-61EA-4D2F-AF4E-213DDD55DFFD}" presName="node" presStyleLbl="node1" presStyleIdx="0" presStyleCnt="5" custScaleX="176489" custScaleY="176489" custRadScaleRad="8974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314543B-3F64-440F-91C2-8606E2CF496A}" type="pres">
      <dgm:prSet presAssocID="{AAA4028E-B4E9-4881-B7F3-E743A00BC805}" presName="sibTrans" presStyleLbl="sibTrans2D1" presStyleIdx="0" presStyleCnt="5"/>
      <dgm:spPr/>
      <dgm:t>
        <a:bodyPr/>
        <a:lstStyle/>
        <a:p>
          <a:endParaRPr lang="ru-RU"/>
        </a:p>
      </dgm:t>
    </dgm:pt>
    <dgm:pt modelId="{74E1759D-762C-4D44-A5A1-759D6CD5A52A}" type="pres">
      <dgm:prSet presAssocID="{AAA4028E-B4E9-4881-B7F3-E743A00BC805}" presName="connectorText" presStyleLbl="sibTrans2D1" presStyleIdx="0" presStyleCnt="5"/>
      <dgm:spPr/>
      <dgm:t>
        <a:bodyPr/>
        <a:lstStyle/>
        <a:p>
          <a:endParaRPr lang="ru-RU"/>
        </a:p>
      </dgm:t>
    </dgm:pt>
    <dgm:pt modelId="{516BE7B3-85DE-4B61-9921-1E5B44AA275B}" type="pres">
      <dgm:prSet presAssocID="{46E5DD81-00DE-4EC3-828C-70386D419D5B}" presName="node" presStyleLbl="node1" presStyleIdx="1" presStyleCnt="5" custScaleX="176489" custScaleY="176489" custRadScaleRad="236299" custRadScaleInc="2143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097085E-22EC-4D00-BD21-D4263F068CF5}" type="pres">
      <dgm:prSet presAssocID="{7C6E7133-986E-4D06-800E-362AB47F77DC}" presName="sibTrans" presStyleLbl="sibTrans2D1" presStyleIdx="1" presStyleCnt="5"/>
      <dgm:spPr/>
      <dgm:t>
        <a:bodyPr/>
        <a:lstStyle/>
        <a:p>
          <a:endParaRPr lang="ru-RU"/>
        </a:p>
      </dgm:t>
    </dgm:pt>
    <dgm:pt modelId="{73E67DB5-A9C1-464F-9EDB-EBFF38764A5A}" type="pres">
      <dgm:prSet presAssocID="{7C6E7133-986E-4D06-800E-362AB47F77DC}" presName="connectorText" presStyleLbl="sibTrans2D1" presStyleIdx="1" presStyleCnt="5"/>
      <dgm:spPr/>
      <dgm:t>
        <a:bodyPr/>
        <a:lstStyle/>
        <a:p>
          <a:endParaRPr lang="ru-RU"/>
        </a:p>
      </dgm:t>
    </dgm:pt>
    <dgm:pt modelId="{9C09E99F-41D9-47B9-9885-6AC1D60755C5}" type="pres">
      <dgm:prSet presAssocID="{FE244D36-24C0-4094-8F8B-CE4BDCC1CB96}" presName="node" presStyleLbl="node1" presStyleIdx="2" presStyleCnt="5" custScaleX="176489" custScaleY="176489" custRadScaleRad="131274" custRadScaleInc="-4431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FF1EC46-785B-4920-B05F-31045B49373B}" type="pres">
      <dgm:prSet presAssocID="{E48D36F8-8153-4938-81CE-DFDC56D95616}" presName="sibTrans" presStyleLbl="sibTrans2D1" presStyleIdx="2" presStyleCnt="5"/>
      <dgm:spPr/>
      <dgm:t>
        <a:bodyPr/>
        <a:lstStyle/>
        <a:p>
          <a:endParaRPr lang="ru-RU"/>
        </a:p>
      </dgm:t>
    </dgm:pt>
    <dgm:pt modelId="{EF733E30-0712-4624-99E2-73DDE9DEB89D}" type="pres">
      <dgm:prSet presAssocID="{E48D36F8-8153-4938-81CE-DFDC56D95616}" presName="connectorText" presStyleLbl="sibTrans2D1" presStyleIdx="2" presStyleCnt="5"/>
      <dgm:spPr/>
      <dgm:t>
        <a:bodyPr/>
        <a:lstStyle/>
        <a:p>
          <a:endParaRPr lang="ru-RU"/>
        </a:p>
      </dgm:t>
    </dgm:pt>
    <dgm:pt modelId="{9DB14B0F-46F2-4E99-A7B2-148B24A274C5}" type="pres">
      <dgm:prSet presAssocID="{971CAC95-1AE5-4FEE-89E1-B55817AF8FAA}" presName="node" presStyleLbl="node1" presStyleIdx="3" presStyleCnt="5" custScaleX="176489" custScaleY="176489" custRadScaleRad="123361" custRadScaleInc="3616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8FE3D2D-9E04-4FDC-A6FB-EED6904070C0}" type="pres">
      <dgm:prSet presAssocID="{ACDFCD3F-8029-4C86-AAE6-6AC6C9DBEB75}" presName="sibTrans" presStyleLbl="sibTrans2D1" presStyleIdx="3" presStyleCnt="5"/>
      <dgm:spPr/>
      <dgm:t>
        <a:bodyPr/>
        <a:lstStyle/>
        <a:p>
          <a:endParaRPr lang="ru-RU"/>
        </a:p>
      </dgm:t>
    </dgm:pt>
    <dgm:pt modelId="{9C717A82-B2D6-4E6C-A0BF-C1248A76D346}" type="pres">
      <dgm:prSet presAssocID="{ACDFCD3F-8029-4C86-AAE6-6AC6C9DBEB75}" presName="connectorText" presStyleLbl="sibTrans2D1" presStyleIdx="3" presStyleCnt="5"/>
      <dgm:spPr/>
      <dgm:t>
        <a:bodyPr/>
        <a:lstStyle/>
        <a:p>
          <a:endParaRPr lang="ru-RU"/>
        </a:p>
      </dgm:t>
    </dgm:pt>
    <dgm:pt modelId="{B34FA337-0888-4897-8936-B2501DD7CE33}" type="pres">
      <dgm:prSet presAssocID="{DB65FB20-7C75-4918-9166-7726DEE6BF69}" presName="node" presStyleLbl="node1" presStyleIdx="4" presStyleCnt="5" custScaleX="176489" custScaleY="176489" custRadScaleRad="235997" custRadScaleInc="-2133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DB579EC-C3F4-441F-BD43-853F0427B46D}" type="pres">
      <dgm:prSet presAssocID="{F8C9B599-747C-4C4A-A7B8-01FB2954B71D}" presName="sibTrans" presStyleLbl="sibTrans2D1" presStyleIdx="4" presStyleCnt="5"/>
      <dgm:spPr/>
      <dgm:t>
        <a:bodyPr/>
        <a:lstStyle/>
        <a:p>
          <a:endParaRPr lang="ru-RU"/>
        </a:p>
      </dgm:t>
    </dgm:pt>
    <dgm:pt modelId="{89AB7A84-FAC4-4C8C-914E-E8B86021ED22}" type="pres">
      <dgm:prSet presAssocID="{F8C9B599-747C-4C4A-A7B8-01FB2954B71D}" presName="connectorText" presStyleLbl="sibTrans2D1" presStyleIdx="4" presStyleCnt="5"/>
      <dgm:spPr/>
      <dgm:t>
        <a:bodyPr/>
        <a:lstStyle/>
        <a:p>
          <a:endParaRPr lang="ru-RU"/>
        </a:p>
      </dgm:t>
    </dgm:pt>
  </dgm:ptLst>
  <dgm:cxnLst>
    <dgm:cxn modelId="{4D1E1A68-FA59-4324-B6A1-A5C0910BCD0D}" type="presOf" srcId="{F8C9B599-747C-4C4A-A7B8-01FB2954B71D}" destId="{89AB7A84-FAC4-4C8C-914E-E8B86021ED22}" srcOrd="1" destOrd="0" presId="urn:microsoft.com/office/officeart/2005/8/layout/cycle2"/>
    <dgm:cxn modelId="{F31EC309-4008-4DDC-8FA6-2F8B84A4D280}" type="presOf" srcId="{B2CC3375-61EA-4D2F-AF4E-213DDD55DFFD}" destId="{F236AB0A-E575-485F-9A84-99535AE6C71D}" srcOrd="0" destOrd="0" presId="urn:microsoft.com/office/officeart/2005/8/layout/cycle2"/>
    <dgm:cxn modelId="{216121DF-FE60-45F2-AA87-C0DF12BE2DA2}" type="presOf" srcId="{7C6E7133-986E-4D06-800E-362AB47F77DC}" destId="{9097085E-22EC-4D00-BD21-D4263F068CF5}" srcOrd="0" destOrd="0" presId="urn:microsoft.com/office/officeart/2005/8/layout/cycle2"/>
    <dgm:cxn modelId="{5E67801E-01CD-4DDE-BC32-12DB41D3CF23}" type="presOf" srcId="{FE244D36-24C0-4094-8F8B-CE4BDCC1CB96}" destId="{9C09E99F-41D9-47B9-9885-6AC1D60755C5}" srcOrd="0" destOrd="0" presId="urn:microsoft.com/office/officeart/2005/8/layout/cycle2"/>
    <dgm:cxn modelId="{C4F9EC6B-8D0E-401F-9FD6-0EA7B3AD4BFF}" type="presOf" srcId="{971CAC95-1AE5-4FEE-89E1-B55817AF8FAA}" destId="{9DB14B0F-46F2-4E99-A7B2-148B24A274C5}" srcOrd="0" destOrd="0" presId="urn:microsoft.com/office/officeart/2005/8/layout/cycle2"/>
    <dgm:cxn modelId="{AF417CBF-4791-4AE7-BA39-CEF9E147D340}" type="presOf" srcId="{ACDFCD3F-8029-4C86-AAE6-6AC6C9DBEB75}" destId="{9C717A82-B2D6-4E6C-A0BF-C1248A76D346}" srcOrd="1" destOrd="0" presId="urn:microsoft.com/office/officeart/2005/8/layout/cycle2"/>
    <dgm:cxn modelId="{A8F26235-E92F-4794-A07F-430AA9EEAB46}" type="presOf" srcId="{DB65FB20-7C75-4918-9166-7726DEE6BF69}" destId="{B34FA337-0888-4897-8936-B2501DD7CE33}" srcOrd="0" destOrd="0" presId="urn:microsoft.com/office/officeart/2005/8/layout/cycle2"/>
    <dgm:cxn modelId="{7D999528-5839-4632-AFA0-AAED96E4948A}" type="presOf" srcId="{F8C9B599-747C-4C4A-A7B8-01FB2954B71D}" destId="{8DB579EC-C3F4-441F-BD43-853F0427B46D}" srcOrd="0" destOrd="0" presId="urn:microsoft.com/office/officeart/2005/8/layout/cycle2"/>
    <dgm:cxn modelId="{5BAF8454-8369-4E53-9368-8624555A4600}" type="presOf" srcId="{FB01248C-EE73-495B-88F5-A3C8688815A9}" destId="{C03225B3-7B8D-46E2-B50D-1C641275631D}" srcOrd="0" destOrd="0" presId="urn:microsoft.com/office/officeart/2005/8/layout/cycle2"/>
    <dgm:cxn modelId="{B153606D-F588-4502-BCC1-C5DF80F91835}" type="presOf" srcId="{7C6E7133-986E-4D06-800E-362AB47F77DC}" destId="{73E67DB5-A9C1-464F-9EDB-EBFF38764A5A}" srcOrd="1" destOrd="0" presId="urn:microsoft.com/office/officeart/2005/8/layout/cycle2"/>
    <dgm:cxn modelId="{00738CFD-0E79-4CC3-943A-EA5EE2284CEB}" type="presOf" srcId="{ACDFCD3F-8029-4C86-AAE6-6AC6C9DBEB75}" destId="{38FE3D2D-9E04-4FDC-A6FB-EED6904070C0}" srcOrd="0" destOrd="0" presId="urn:microsoft.com/office/officeart/2005/8/layout/cycle2"/>
    <dgm:cxn modelId="{327DF428-629E-4C04-B151-A9D440BD03B9}" srcId="{FB01248C-EE73-495B-88F5-A3C8688815A9}" destId="{FE244D36-24C0-4094-8F8B-CE4BDCC1CB96}" srcOrd="2" destOrd="0" parTransId="{EF5D18BA-B65F-4F85-80F4-74FDF4DD60A2}" sibTransId="{E48D36F8-8153-4938-81CE-DFDC56D95616}"/>
    <dgm:cxn modelId="{1ECA79D7-4A6A-45D2-A399-1082CADF47A9}" srcId="{FB01248C-EE73-495B-88F5-A3C8688815A9}" destId="{B2CC3375-61EA-4D2F-AF4E-213DDD55DFFD}" srcOrd="0" destOrd="0" parTransId="{B9ACD997-138C-468B-A9A4-150D61185035}" sibTransId="{AAA4028E-B4E9-4881-B7F3-E743A00BC805}"/>
    <dgm:cxn modelId="{A6F024D0-D8E5-445F-8B27-071D5D55801D}" srcId="{FB01248C-EE73-495B-88F5-A3C8688815A9}" destId="{971CAC95-1AE5-4FEE-89E1-B55817AF8FAA}" srcOrd="3" destOrd="0" parTransId="{73FF20E0-E7F2-4CE3-93F5-BC243B45506E}" sibTransId="{ACDFCD3F-8029-4C86-AAE6-6AC6C9DBEB75}"/>
    <dgm:cxn modelId="{2AC73239-65CA-4404-AD23-1012F00B8D33}" srcId="{FB01248C-EE73-495B-88F5-A3C8688815A9}" destId="{DB65FB20-7C75-4918-9166-7726DEE6BF69}" srcOrd="4" destOrd="0" parTransId="{AD35ED6D-2D36-4AFA-9E11-58600847EA3A}" sibTransId="{F8C9B599-747C-4C4A-A7B8-01FB2954B71D}"/>
    <dgm:cxn modelId="{38BFC9C6-3258-4EF7-A38E-9F36E921AABD}" srcId="{FB01248C-EE73-495B-88F5-A3C8688815A9}" destId="{46E5DD81-00DE-4EC3-828C-70386D419D5B}" srcOrd="1" destOrd="0" parTransId="{F31A8295-D8A0-4878-9B8F-5D3AEB87C418}" sibTransId="{7C6E7133-986E-4D06-800E-362AB47F77DC}"/>
    <dgm:cxn modelId="{5AF3115E-B88B-46CD-8519-452DE698E44A}" type="presOf" srcId="{AAA4028E-B4E9-4881-B7F3-E743A00BC805}" destId="{C314543B-3F64-440F-91C2-8606E2CF496A}" srcOrd="0" destOrd="0" presId="urn:microsoft.com/office/officeart/2005/8/layout/cycle2"/>
    <dgm:cxn modelId="{2853A0A6-B89B-4870-97D6-AE27B7A4752A}" type="presOf" srcId="{46E5DD81-00DE-4EC3-828C-70386D419D5B}" destId="{516BE7B3-85DE-4B61-9921-1E5B44AA275B}" srcOrd="0" destOrd="0" presId="urn:microsoft.com/office/officeart/2005/8/layout/cycle2"/>
    <dgm:cxn modelId="{51B32B4C-DE5E-4001-8202-40873A68A34D}" type="presOf" srcId="{AAA4028E-B4E9-4881-B7F3-E743A00BC805}" destId="{74E1759D-762C-4D44-A5A1-759D6CD5A52A}" srcOrd="1" destOrd="0" presId="urn:microsoft.com/office/officeart/2005/8/layout/cycle2"/>
    <dgm:cxn modelId="{158682F1-40E6-4339-9FD8-36D630BAB32D}" type="presOf" srcId="{E48D36F8-8153-4938-81CE-DFDC56D95616}" destId="{EF733E30-0712-4624-99E2-73DDE9DEB89D}" srcOrd="1" destOrd="0" presId="urn:microsoft.com/office/officeart/2005/8/layout/cycle2"/>
    <dgm:cxn modelId="{6D3F6066-B06C-4239-B62F-010AC097912D}" type="presOf" srcId="{E48D36F8-8153-4938-81CE-DFDC56D95616}" destId="{FFF1EC46-785B-4920-B05F-31045B49373B}" srcOrd="0" destOrd="0" presId="urn:microsoft.com/office/officeart/2005/8/layout/cycle2"/>
    <dgm:cxn modelId="{76F5A180-404C-43A0-9E25-9304BF51B6D5}" type="presParOf" srcId="{C03225B3-7B8D-46E2-B50D-1C641275631D}" destId="{F236AB0A-E575-485F-9A84-99535AE6C71D}" srcOrd="0" destOrd="0" presId="urn:microsoft.com/office/officeart/2005/8/layout/cycle2"/>
    <dgm:cxn modelId="{8043C46E-4E30-4E39-89F9-6E65B674949B}" type="presParOf" srcId="{C03225B3-7B8D-46E2-B50D-1C641275631D}" destId="{C314543B-3F64-440F-91C2-8606E2CF496A}" srcOrd="1" destOrd="0" presId="urn:microsoft.com/office/officeart/2005/8/layout/cycle2"/>
    <dgm:cxn modelId="{143748E8-6F79-491D-874C-F772AC936490}" type="presParOf" srcId="{C314543B-3F64-440F-91C2-8606E2CF496A}" destId="{74E1759D-762C-4D44-A5A1-759D6CD5A52A}" srcOrd="0" destOrd="0" presId="urn:microsoft.com/office/officeart/2005/8/layout/cycle2"/>
    <dgm:cxn modelId="{2EB9A79B-88D9-4CC9-86D2-3B9E5E006015}" type="presParOf" srcId="{C03225B3-7B8D-46E2-B50D-1C641275631D}" destId="{516BE7B3-85DE-4B61-9921-1E5B44AA275B}" srcOrd="2" destOrd="0" presId="urn:microsoft.com/office/officeart/2005/8/layout/cycle2"/>
    <dgm:cxn modelId="{BC418C52-923F-4CCF-A85A-6EA2E40B0D82}" type="presParOf" srcId="{C03225B3-7B8D-46E2-B50D-1C641275631D}" destId="{9097085E-22EC-4D00-BD21-D4263F068CF5}" srcOrd="3" destOrd="0" presId="urn:microsoft.com/office/officeart/2005/8/layout/cycle2"/>
    <dgm:cxn modelId="{2B69327C-D7E2-427F-A75D-EB0EC201E467}" type="presParOf" srcId="{9097085E-22EC-4D00-BD21-D4263F068CF5}" destId="{73E67DB5-A9C1-464F-9EDB-EBFF38764A5A}" srcOrd="0" destOrd="0" presId="urn:microsoft.com/office/officeart/2005/8/layout/cycle2"/>
    <dgm:cxn modelId="{B4D2B7D8-9A01-40AC-AA95-BDBF105446A6}" type="presParOf" srcId="{C03225B3-7B8D-46E2-B50D-1C641275631D}" destId="{9C09E99F-41D9-47B9-9885-6AC1D60755C5}" srcOrd="4" destOrd="0" presId="urn:microsoft.com/office/officeart/2005/8/layout/cycle2"/>
    <dgm:cxn modelId="{DCF5A8E7-94D3-4AC4-9C6B-742C5A124E9E}" type="presParOf" srcId="{C03225B3-7B8D-46E2-B50D-1C641275631D}" destId="{FFF1EC46-785B-4920-B05F-31045B49373B}" srcOrd="5" destOrd="0" presId="urn:microsoft.com/office/officeart/2005/8/layout/cycle2"/>
    <dgm:cxn modelId="{24AE90E4-CCE8-43C3-8802-1AD21433777C}" type="presParOf" srcId="{FFF1EC46-785B-4920-B05F-31045B49373B}" destId="{EF733E30-0712-4624-99E2-73DDE9DEB89D}" srcOrd="0" destOrd="0" presId="urn:microsoft.com/office/officeart/2005/8/layout/cycle2"/>
    <dgm:cxn modelId="{F0FC5C0F-E07A-4A3D-84A5-FED090912BB3}" type="presParOf" srcId="{C03225B3-7B8D-46E2-B50D-1C641275631D}" destId="{9DB14B0F-46F2-4E99-A7B2-148B24A274C5}" srcOrd="6" destOrd="0" presId="urn:microsoft.com/office/officeart/2005/8/layout/cycle2"/>
    <dgm:cxn modelId="{8CABEF95-EAF5-4EDF-802D-005F6785A9B2}" type="presParOf" srcId="{C03225B3-7B8D-46E2-B50D-1C641275631D}" destId="{38FE3D2D-9E04-4FDC-A6FB-EED6904070C0}" srcOrd="7" destOrd="0" presId="urn:microsoft.com/office/officeart/2005/8/layout/cycle2"/>
    <dgm:cxn modelId="{81DF1DD4-07EA-46AF-A3B5-2962E9205028}" type="presParOf" srcId="{38FE3D2D-9E04-4FDC-A6FB-EED6904070C0}" destId="{9C717A82-B2D6-4E6C-A0BF-C1248A76D346}" srcOrd="0" destOrd="0" presId="urn:microsoft.com/office/officeart/2005/8/layout/cycle2"/>
    <dgm:cxn modelId="{215B63AC-912E-46C5-A82B-43A8F053C6A4}" type="presParOf" srcId="{C03225B3-7B8D-46E2-B50D-1C641275631D}" destId="{B34FA337-0888-4897-8936-B2501DD7CE33}" srcOrd="8" destOrd="0" presId="urn:microsoft.com/office/officeart/2005/8/layout/cycle2"/>
    <dgm:cxn modelId="{32583BFD-083B-4214-92FC-5A7679B64569}" type="presParOf" srcId="{C03225B3-7B8D-46E2-B50D-1C641275631D}" destId="{8DB579EC-C3F4-441F-BD43-853F0427B46D}" srcOrd="9" destOrd="0" presId="urn:microsoft.com/office/officeart/2005/8/layout/cycle2"/>
    <dgm:cxn modelId="{BAA73D6B-97F0-4E66-9106-972412C00E4D}" type="presParOf" srcId="{8DB579EC-C3F4-441F-BD43-853F0427B46D}" destId="{89AB7A84-FAC4-4C8C-914E-E8B86021ED22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236AB0A-E575-485F-9A84-99535AE6C71D}">
      <dsp:nvSpPr>
        <dsp:cNvPr id="0" name=""/>
        <dsp:cNvSpPr/>
      </dsp:nvSpPr>
      <dsp:spPr>
        <a:xfrm>
          <a:off x="3381894" y="-282227"/>
          <a:ext cx="1987104" cy="1987104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Определение измерения сортировки для каждого поддерева </a:t>
          </a:r>
          <a:endParaRPr lang="ru-RU" sz="1600" kern="1200" dirty="0"/>
        </a:p>
      </dsp:txBody>
      <dsp:txXfrm>
        <a:off x="3672899" y="8778"/>
        <a:ext cx="1405094" cy="1405094"/>
      </dsp:txXfrm>
    </dsp:sp>
    <dsp:sp modelId="{C314543B-3F64-440F-91C2-8606E2CF496A}">
      <dsp:nvSpPr>
        <dsp:cNvPr id="0" name=""/>
        <dsp:cNvSpPr/>
      </dsp:nvSpPr>
      <dsp:spPr>
        <a:xfrm rot="693720">
          <a:off x="5648271" y="858964"/>
          <a:ext cx="755141" cy="379994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tint val="60000"/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kern="1200"/>
        </a:p>
      </dsp:txBody>
      <dsp:txXfrm>
        <a:off x="5649428" y="923539"/>
        <a:ext cx="641143" cy="227996"/>
      </dsp:txXfrm>
    </dsp:sp>
    <dsp:sp modelId="{516BE7B3-85DE-4B61-9921-1E5B44AA275B}">
      <dsp:nvSpPr>
        <dsp:cNvPr id="0" name=""/>
        <dsp:cNvSpPr/>
      </dsp:nvSpPr>
      <dsp:spPr>
        <a:xfrm>
          <a:off x="6724562" y="401613"/>
          <a:ext cx="1987104" cy="1987104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Побитовое вычисление префиксной суммы </a:t>
          </a:r>
          <a:endParaRPr lang="ru-RU" sz="1600" kern="1200" dirty="0"/>
        </a:p>
      </dsp:txBody>
      <dsp:txXfrm>
        <a:off x="7015567" y="692618"/>
        <a:ext cx="1405094" cy="1405094"/>
      </dsp:txXfrm>
    </dsp:sp>
    <dsp:sp modelId="{9097085E-22EC-4D00-BD21-D4263F068CF5}">
      <dsp:nvSpPr>
        <dsp:cNvPr id="0" name=""/>
        <dsp:cNvSpPr/>
      </dsp:nvSpPr>
      <dsp:spPr>
        <a:xfrm rot="8182315">
          <a:off x="6643155" y="2083957"/>
          <a:ext cx="306090" cy="379994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tint val="60000"/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kern="1200"/>
        </a:p>
      </dsp:txBody>
      <dsp:txXfrm rot="10800000">
        <a:off x="6722302" y="2128277"/>
        <a:ext cx="214263" cy="227996"/>
      </dsp:txXfrm>
    </dsp:sp>
    <dsp:sp modelId="{9C09E99F-41D9-47B9-9885-6AC1D60755C5}">
      <dsp:nvSpPr>
        <dsp:cNvPr id="0" name=""/>
        <dsp:cNvSpPr/>
      </dsp:nvSpPr>
      <dsp:spPr>
        <a:xfrm>
          <a:off x="4868194" y="2171145"/>
          <a:ext cx="1987104" cy="1987104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Перемещение индексов элементов внутри поддеревьев</a:t>
          </a:r>
          <a:endParaRPr lang="ru-RU" sz="1600" kern="1200" dirty="0"/>
        </a:p>
      </dsp:txBody>
      <dsp:txXfrm>
        <a:off x="5159199" y="2462150"/>
        <a:ext cx="1405094" cy="1405094"/>
      </dsp:txXfrm>
    </dsp:sp>
    <dsp:sp modelId="{FFF1EC46-785B-4920-B05F-31045B49373B}">
      <dsp:nvSpPr>
        <dsp:cNvPr id="0" name=""/>
        <dsp:cNvSpPr/>
      </dsp:nvSpPr>
      <dsp:spPr>
        <a:xfrm rot="10800000">
          <a:off x="4239632" y="2974700"/>
          <a:ext cx="444183" cy="379994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tint val="60000"/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kern="1200"/>
        </a:p>
      </dsp:txBody>
      <dsp:txXfrm rot="10800000">
        <a:off x="4353630" y="3050699"/>
        <a:ext cx="330185" cy="227996"/>
      </dsp:txXfrm>
    </dsp:sp>
    <dsp:sp modelId="{9DB14B0F-46F2-4E99-A7B2-148B24A274C5}">
      <dsp:nvSpPr>
        <dsp:cNvPr id="0" name=""/>
        <dsp:cNvSpPr/>
      </dsp:nvSpPr>
      <dsp:spPr>
        <a:xfrm>
          <a:off x="2043007" y="2171145"/>
          <a:ext cx="1987104" cy="1987104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Выбор корня поддерева, перезапись индексов поддеревьев</a:t>
          </a:r>
          <a:endParaRPr lang="ru-RU" sz="1600" kern="1200" dirty="0"/>
        </a:p>
      </dsp:txBody>
      <dsp:txXfrm>
        <a:off x="2334012" y="2462150"/>
        <a:ext cx="1405094" cy="1405094"/>
      </dsp:txXfrm>
    </dsp:sp>
    <dsp:sp modelId="{38FE3D2D-9E04-4FDC-A6FB-EED6904070C0}">
      <dsp:nvSpPr>
        <dsp:cNvPr id="0" name=""/>
        <dsp:cNvSpPr/>
      </dsp:nvSpPr>
      <dsp:spPr>
        <a:xfrm rot="13292121">
          <a:off x="1863528" y="2096061"/>
          <a:ext cx="362291" cy="379994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tint val="60000"/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kern="1200"/>
        </a:p>
      </dsp:txBody>
      <dsp:txXfrm rot="10800000">
        <a:off x="1958550" y="2208094"/>
        <a:ext cx="253604" cy="227996"/>
      </dsp:txXfrm>
    </dsp:sp>
    <dsp:sp modelId="{B34FA337-0888-4897-8936-B2501DD7CE33}">
      <dsp:nvSpPr>
        <dsp:cNvPr id="0" name=""/>
        <dsp:cNvSpPr/>
      </dsp:nvSpPr>
      <dsp:spPr>
        <a:xfrm>
          <a:off x="43884" y="400269"/>
          <a:ext cx="1987104" cy="1987104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Перемещение корней в начало массива</a:t>
          </a:r>
          <a:endParaRPr lang="ru-RU" sz="1600" kern="1200" dirty="0"/>
        </a:p>
      </dsp:txBody>
      <dsp:txXfrm>
        <a:off x="334889" y="691274"/>
        <a:ext cx="1405094" cy="1405094"/>
      </dsp:txXfrm>
    </dsp:sp>
    <dsp:sp modelId="{8DB579EC-C3F4-441F-BD43-853F0427B46D}">
      <dsp:nvSpPr>
        <dsp:cNvPr id="0" name=""/>
        <dsp:cNvSpPr/>
      </dsp:nvSpPr>
      <dsp:spPr>
        <a:xfrm rot="20906666">
          <a:off x="2309283" y="866843"/>
          <a:ext cx="752580" cy="379994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tint val="60000"/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kern="1200"/>
        </a:p>
      </dsp:txBody>
      <dsp:txXfrm>
        <a:off x="2310438" y="954260"/>
        <a:ext cx="638582" cy="22799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C82BEA2-B8D0-4664-B845-0A61065782AC}" type="datetimeFigureOut">
              <a:rPr lang="ru-RU" smtClean="0"/>
              <a:t>17.04.2026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7751D3F-FC92-42BD-993B-156FFA0392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13040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81A019-CE06-46BB-AD1D-6980D5AD1934}" type="datetime1">
              <a:rPr lang="ru-RU" smtClean="0"/>
              <a:t>17.04.2026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484C8D-2C2A-4E10-B5BD-2149331E9CF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31193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D6ECE-AA64-49F6-AD74-6CE49155D68B}" type="datetime1">
              <a:rPr lang="ru-RU" smtClean="0"/>
              <a:t>17.04.2026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484C8D-2C2A-4E10-B5BD-2149331E9CF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68606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BC69C-060E-4F0C-B187-08933EAEBA26}" type="datetime1">
              <a:rPr lang="ru-RU" smtClean="0"/>
              <a:t>17.04.2026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484C8D-2C2A-4E10-B5BD-2149331E9CF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97332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29E88F-EF2E-4ABC-A9CD-A04A43186FB7}" type="datetime1">
              <a:rPr lang="ru-RU" smtClean="0"/>
              <a:t>17.04.2026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484C8D-2C2A-4E10-B5BD-2149331E9CF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83951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447804-F91A-45ED-97C5-4AC4A7A7EAAB}" type="datetime1">
              <a:rPr lang="ru-RU" smtClean="0"/>
              <a:t>17.04.2026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484C8D-2C2A-4E10-B5BD-2149331E9CF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5995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FA5759-2CC7-4C9F-8F80-C6BE49E15A08}" type="datetime1">
              <a:rPr lang="ru-RU" smtClean="0"/>
              <a:t>17.04.2026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484C8D-2C2A-4E10-B5BD-2149331E9CF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96929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A8C2CF-0B93-4F9F-AB1F-BB32BFFA0335}" type="datetime1">
              <a:rPr lang="ru-RU" smtClean="0"/>
              <a:t>17.04.2026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484C8D-2C2A-4E10-B5BD-2149331E9CF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28882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4F562E-C232-4669-82AA-460217878AA8}" type="datetime1">
              <a:rPr lang="ru-RU" smtClean="0"/>
              <a:t>17.04.2026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484C8D-2C2A-4E10-B5BD-2149331E9CF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74579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D5C715-6AD5-42AD-9CCD-FDF659A2C976}" type="datetime1">
              <a:rPr lang="ru-RU" smtClean="0"/>
              <a:t>17.04.2026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484C8D-2C2A-4E10-B5BD-2149331E9CF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02881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FD9853-2DBC-4296-B661-8513B8E3E069}" type="datetime1">
              <a:rPr lang="ru-RU" smtClean="0"/>
              <a:t>17.04.2026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484C8D-2C2A-4E10-B5BD-2149331E9CF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09564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EC66E3-807C-4895-A451-6DA4D2018F80}" type="datetime1">
              <a:rPr lang="ru-RU" smtClean="0"/>
              <a:t>17.04.2026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484C8D-2C2A-4E10-B5BD-2149331E9CF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5905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4E1628-84FA-4B54-BE2D-04AEEF688331}" type="datetime1">
              <a:rPr lang="ru-RU" smtClean="0"/>
              <a:t>17.04.2026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484C8D-2C2A-4E10-B5BD-2149331E9CF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72556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1699022"/>
            <a:ext cx="6858000" cy="2394947"/>
          </a:xfrm>
        </p:spPr>
        <p:txBody>
          <a:bodyPr>
            <a:noAutofit/>
          </a:bodyPr>
          <a:lstStyle/>
          <a:p>
            <a:r>
              <a:rPr lang="ru-RU" sz="3300" b="1" dirty="0"/>
              <a:t>Параллельное построение сбалансированного слева k-мерного дерева на GPU с помощью CUDA и оптимизированной префиксной суммы</a:t>
            </a:r>
            <a:endParaRPr lang="ru-RU" sz="33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4603501"/>
            <a:ext cx="6858000" cy="1241822"/>
          </a:xfrm>
        </p:spPr>
        <p:txBody>
          <a:bodyPr>
            <a:normAutofit/>
          </a:bodyPr>
          <a:lstStyle/>
          <a:p>
            <a:r>
              <a:rPr lang="ru-RU" dirty="0"/>
              <a:t>Доклад подготовил:</a:t>
            </a:r>
          </a:p>
          <a:p>
            <a:r>
              <a:rPr lang="ru-RU" dirty="0" err="1" smtClean="0"/>
              <a:t>Вавилкин</a:t>
            </a:r>
            <a:r>
              <a:rPr lang="ru-RU" dirty="0" smtClean="0"/>
              <a:t> М. А.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43348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Цель</a:t>
            </a:r>
            <a:r>
              <a:rPr lang="en-US" dirty="0"/>
              <a:t> </a:t>
            </a:r>
            <a:r>
              <a:rPr lang="ru-RU" dirty="0" smtClean="0"/>
              <a:t>работы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50" y="2125266"/>
            <a:ext cx="3627155" cy="326350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b="1" dirty="0"/>
              <a:t>Цель работы </a:t>
            </a:r>
            <a:r>
              <a:rPr lang="ru-RU" sz="2000" dirty="0"/>
              <a:t>– реализация алгоритма параллельного </a:t>
            </a:r>
            <a:r>
              <a:rPr lang="ru-RU" sz="2000" dirty="0" smtClean="0"/>
              <a:t>построения </a:t>
            </a:r>
            <a:r>
              <a:rPr lang="en-US" sz="2000" dirty="0"/>
              <a:t>k-</a:t>
            </a:r>
            <a:r>
              <a:rPr lang="ru-RU" sz="2000" dirty="0"/>
              <a:t>мерного дерева на </a:t>
            </a:r>
            <a:r>
              <a:rPr lang="en-US" sz="2000" dirty="0"/>
              <a:t>GPU </a:t>
            </a:r>
            <a:r>
              <a:rPr lang="ru-RU" sz="2000" dirty="0"/>
              <a:t>для хранения </a:t>
            </a:r>
            <a:r>
              <a:rPr lang="ru-RU" sz="2000" dirty="0" smtClean="0"/>
              <a:t>многомерных </a:t>
            </a:r>
            <a:r>
              <a:rPr lang="ru-RU" sz="2000" dirty="0"/>
              <a:t>данных в подходящей для архитектуры видеокарт </a:t>
            </a:r>
            <a:r>
              <a:rPr lang="ru-RU" sz="2000" dirty="0" smtClean="0"/>
              <a:t>схеме</a:t>
            </a:r>
            <a:endParaRPr lang="ru-RU" sz="2000" dirty="0"/>
          </a:p>
          <a:p>
            <a:endParaRPr lang="ru-RU" sz="20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0" y="2261526"/>
            <a:ext cx="3145762" cy="2990984"/>
          </a:xfrm>
          <a:prstGeom prst="rect">
            <a:avLst/>
          </a:prstGeom>
        </p:spPr>
      </p:pic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484C8D-2C2A-4E10-B5BD-2149331E9CFE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066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Условия работы алгоритма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dirty="0"/>
              <a:t>Входные данные</a:t>
            </a:r>
            <a:r>
              <a:rPr lang="en-US" sz="2000" dirty="0"/>
              <a:t>:</a:t>
            </a:r>
          </a:p>
          <a:p>
            <a:r>
              <a:rPr lang="ru-RU" sz="2000" dirty="0" smtClean="0"/>
              <a:t>Массив </a:t>
            </a:r>
            <a:r>
              <a:rPr lang="ru-RU" sz="2000" dirty="0"/>
              <a:t>точек произвольного размера</a:t>
            </a:r>
          </a:p>
          <a:p>
            <a:r>
              <a:rPr lang="ru-RU" sz="2000" dirty="0" smtClean="0"/>
              <a:t>Параллельный </a:t>
            </a:r>
            <a:r>
              <a:rPr lang="ru-RU" sz="2000" dirty="0"/>
              <a:t>осям ограничивающий параллелепипед массива точек</a:t>
            </a:r>
          </a:p>
          <a:p>
            <a:pPr marL="0" indent="0">
              <a:buNone/>
            </a:pPr>
            <a:endParaRPr lang="ru-RU" sz="2000" dirty="0"/>
          </a:p>
          <a:p>
            <a:pPr marL="0" indent="0">
              <a:buNone/>
            </a:pPr>
            <a:r>
              <a:rPr lang="ru-RU" sz="2000" dirty="0"/>
              <a:t>Временные данные</a:t>
            </a:r>
            <a:r>
              <a:rPr lang="en-US" sz="2000" dirty="0"/>
              <a:t>:</a:t>
            </a:r>
          </a:p>
          <a:p>
            <a:r>
              <a:rPr lang="ru-RU" sz="2000" dirty="0" smtClean="0"/>
              <a:t>Несколько </a:t>
            </a:r>
            <a:r>
              <a:rPr lang="ru-RU" sz="2000" dirty="0"/>
              <a:t>массивов, требующих суммарно 15 байт на элемент.</a:t>
            </a:r>
          </a:p>
          <a:p>
            <a:r>
              <a:rPr lang="ru-RU" sz="2000" dirty="0"/>
              <a:t>Несколько массивов малого фиксированного размера, требующих не более 500 кбайт всего</a:t>
            </a:r>
            <a:endParaRPr lang="en-US" sz="2000" dirty="0"/>
          </a:p>
          <a:p>
            <a:endParaRPr lang="ru-RU" sz="20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484C8D-2C2A-4E10-B5BD-2149331E9CFE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3140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Общий цикл работы алгоритма</a:t>
            </a:r>
            <a:endParaRPr lang="ru-RU" dirty="0"/>
          </a:p>
        </p:txBody>
      </p:sp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3645731134"/>
              </p:ext>
            </p:extLst>
          </p:nvPr>
        </p:nvGraphicFramePr>
        <p:xfrm>
          <a:off x="205099" y="2125267"/>
          <a:ext cx="8750894" cy="372860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484C8D-2C2A-4E10-B5BD-2149331E9CFE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87513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Выбор измерения сортировки</a:t>
            </a:r>
            <a:endParaRPr lang="ru-RU" dirty="0"/>
          </a:p>
        </p:txBody>
      </p:sp>
      <p:sp>
        <p:nvSpPr>
          <p:cNvPr id="19" name="Объект 18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dirty="0"/>
              <a:t>На основе ограничивающего объема всего множества и позиций родительских поддеревьев (левое или правое) вычисляется объем текущего элемента</a:t>
            </a:r>
          </a:p>
        </p:txBody>
      </p:sp>
      <p:sp>
        <p:nvSpPr>
          <p:cNvPr id="21" name="AutoShape 2" descr="data:image/svg+xml;base64,PHN2ZyB4bWxucz0iaHR0cDovL3d3dy53My5vcmcvMjAwMC9zdmciIHN0eWxlPSJiYWNrZ3JvdW5kOiB0cmFuc3BhcmVudDsgYmFja2dyb3VuZC1jb2xvcjogdHJhbnNwYXJlbnQ7IiB4bWxuczp4bGluaz0iaHR0cDovL3d3dy53My5vcmcvMTk5OS94bGluayIgdmVyc2lvbj0iMS4xIiB3aWR0aD0iMzExcHgiIGhlaWdodD0iMTExcHgiIHZpZXdCb3g9IjAgMCAzMTEgMTExIiBjb250ZW50PSImbHQ7bXhHcmFwaE1vZGVsJmd0OyZsdDtyb290Jmd0OyZsdDtteENlbGwgaWQ9JnF1b3Q7MCZxdW90Oy8mZ3Q7Jmx0O214Q2VsbCBpZD0mcXVvdDsxJnF1b3Q7IHBhcmVudD0mcXVvdDswJnF1b3Q7LyZndDsmbHQ7bXhDZWxsIGlkPSZxdW90OzImcXVvdDsgcGFyZW50PSZxdW90OzEmcXVvdDsgc3R5bGU9JnF1b3Q7cm91bmRlZD0wO3doaXRlU3BhY2U9d3JhcDtodG1sPTE7ZmlsbENvbG9yPSNkYWU4ZmM7c3Ryb2tlQ29sb3I9IzZjOGViZjsmcXVvdDsgdmFsdWU9JnF1b3Q7JnF1b3Q7IHZlcnRleD0mcXVvdDsxJnF1b3Q7Jmd0OyZsdDtteEdlb21ldHJ5IGhlaWdodD0mcXVvdDs4MCZxdW90OyB3aWR0aD0mcXVvdDs4MCZxdW90OyB4PSZxdW90OzMzMCZxdW90OyB5PSZxdW90OzgwMCZxdW90OyBhcz0mcXVvdDtnZW9tZXRyeSZxdW90Oy8mZ3Q7Jmx0Oy9teENlbGwmZ3Q7Jmx0O214Q2VsbCBpZD0mcXVvdDszJnF1b3Q7IHBhcmVudD0mcXVvdDsxJnF1b3Q7IHN0eWxlPSZxdW90O3JvdW5kZWQ9MDt3aGl0ZVNwYWNlPXdyYXA7aHRtbD0xOyZxdW90OyB2YWx1ZT0mcXVvdDsmcXVvdDsgdmVydGV4PSZxdW90OzEmcXVvdDsmZ3Q7Jmx0O214R2VvbWV0cnkgaGVpZ2h0PSZxdW90OzgwJnF1b3Q7IHdpZHRoPSZxdW90OzgwJnF1b3Q7IHg9JnF1b3Q7NDQwJnF1b3Q7IHk9JnF1b3Q7ODAwJnF1b3Q7IGFzPSZxdW90O2dlb21ldHJ5JnF1b3Q7LyZndDsmbHQ7L214Q2VsbCZndDsmbHQ7bXhDZWxsIGlkPSZxdW90OzQmcXVvdDsgcGFyZW50PSZxdW90OzEmcXVvdDsgc3R5bGU9JnF1b3Q7cm91bmRlZD0wO3doaXRlU3BhY2U9d3JhcDtodG1sPTE7ZmlsbENvbG9yPSNkYWU4ZmM7c3Ryb2tlQ29sb3I9IzZjOGViZjsmcXVvdDsgdmFsdWU9JnF1b3Q7JnF1b3Q7IHZlcnRleD0mcXVvdDsxJnF1b3Q7Jmd0OyZsdDtteEdlb21ldHJ5IGhlaWdodD0mcXVvdDs4MCZxdW90OyB3aWR0aD0mcXVvdDs0MCZxdW90OyB4PSZxdW90OzQ0MCZxdW90OyB5PSZxdW90OzgwMCZxdW90OyBhcz0mcXVvdDtnZW9tZXRyeSZxdW90Oy8mZ3Q7Jmx0Oy9teENlbGwmZ3Q7Jmx0O214Q2VsbCBpZD0mcXVvdDs1JnF1b3Q7IGVkZ2U9JnF1b3Q7MSZxdW90OyBwYXJlbnQ9JnF1b3Q7MSZxdW90OyBzb3VyY2U9JnF1b3Q7MiZxdW90OyBzdHlsZT0mcXVvdDtlbmRBcnJvdz1jbGFzc2ljO2h0bWw9MTtyb3VuZGVkPTA7ZXhpdFg9MTtleGl0WT0wLjU7ZXhpdER4PTA7ZXhpdER5PTA7ZW50cnlYPTA7ZW50cnlZPTAuNTtlbnRyeUR4PTA7ZW50cnlEeT0wOyZxdW90OyB0YXJnZXQ9JnF1b3Q7NCZxdW90OyB2YWx1ZT0mcXVvdDsmcXVvdDsmZ3Q7Jmx0O214R2VvbWV0cnkgaGVpZ2h0PSZxdW90OzUwJnF1b3Q7IHJlbGF0aXZlPSZxdW90OzEmcXVvdDsgd2lkdGg9JnF1b3Q7NTAmcXVvdDsgYXM9JnF1b3Q7Z2VvbWV0cnkmcXVvdDsmZ3Q7Jmx0O214UG9pbnQgeD0mcXVvdDs0NTAmcXVvdDsgeT0mcXVvdDs4MzAmcXVvdDsgYXM9JnF1b3Q7c291cmNlUG9pbnQmcXVvdDsvJmd0OyZsdDtteFBvaW50IHg9JnF1b3Q7NTAwJnF1b3Q7IHk9JnF1b3Q7NzgwJnF1b3Q7IGFzPSZxdW90O3RhcmdldFBvaW50JnF1b3Q7LyZndDsmbHQ7L214R2VvbWV0cnkmZ3Q7Jmx0Oy9teENlbGwmZ3Q7Jmx0O214Q2VsbCBpZD0mcXVvdDs2JnF1b3Q7IHBhcmVudD0mcXVvdDsxJnF1b3Q7IHN0eWxlPSZxdW90O3JvdW5kZWQ9MDt3aGl0ZVNwYWNlPXdyYXA7aHRtbD0xOyZxdW90OyB2YWx1ZT0mcXVvdDsmcXVvdDsgdmVydGV4PSZxdW90OzEmcXVvdDsmZ3Q7Jmx0O214R2VvbWV0cnkgaGVpZ2h0PSZxdW90OzgwJnF1b3Q7IHdpZHRoPSZxdW90OzgwJnF1b3Q7IHg9JnF1b3Q7NTUwJnF1b3Q7IHk9JnF1b3Q7ODAwJnF1b3Q7IGFzPSZxdW90O2dlb21ldHJ5JnF1b3Q7LyZndDsmbHQ7L214Q2VsbCZndDsmbHQ7bXhDZWxsIGlkPSZxdW90OzcmcXVvdDsgcGFyZW50PSZxdW90OzEmcXVvdDsgc3R5bGU9JnF1b3Q7cm91bmRlZD0wO3doaXRlU3BhY2U9d3JhcDtodG1sPTE7ZmlsbENvbG9yPSNkYWU4ZmM7c3Ryb2tlQ29sb3I9IzZjOGViZjsmcXVvdDsgdmFsdWU9JnF1b3Q7JnF1b3Q7IHZlcnRleD0mcXVvdDsxJnF1b3Q7Jmd0OyZsdDtteEdlb21ldHJ5IGhlaWdodD0mcXVvdDs0MCZxdW90OyB3aWR0aD0mcXVvdDs0MCZxdW90OyB4PSZxdW90OzU1MCZxdW90OyB5PSZxdW90Ozg0MCZxdW90OyBhcz0mcXVvdDtnZW9tZXRyeSZxdW90Oy8mZ3Q7Jmx0Oy9teENlbGwmZ3Q7Jmx0O214Q2VsbCBpZD0mcXVvdDs4JnF1b3Q7IGVkZ2U9JnF1b3Q7MSZxdW90OyBwYXJlbnQ9JnF1b3Q7MSZxdW90OyBzb3VyY2U9JnF1b3Q7MyZxdW90OyBzdHlsZT0mcXVvdDtlbmRBcnJvdz1jbGFzc2ljO2h0bWw9MTtyb3VuZGVkPTA7ZXhpdFg9MTtleGl0WT0wLjU7ZXhpdER4PTA7ZXhpdER5PTA7ZW50cnlYPTA7ZW50cnlZPTA7ZW50cnlEeD0wO2VudHJ5RHk9MDsmcXVvdDsgdGFyZ2V0PSZxdW90OzcmcXVvdDsgdmFsdWU9JnF1b3Q7JnF1b3Q7Jmd0OyZsdDtteEdlb21ldHJ5IGhlaWdodD0mcXVvdDs1MCZxdW90OyByZWxhdGl2ZT0mcXVvdDsxJnF1b3Q7IHdpZHRoPSZxdW90OzUwJnF1b3Q7IGFzPSZxdW90O2dlb21ldHJ5JnF1b3Q7Jmd0OyZsdDtteFBvaW50IHg9JnF1b3Q7NDQwJnF1b3Q7IHk9JnF1b3Q7ODkwJnF1b3Q7IGFzPSZxdW90O3NvdXJjZVBvaW50JnF1b3Q7LyZndDsmbHQ7bXhQb2ludCB4PSZxdW90OzQ5MCZxdW90OyB5PSZxdW90Ozg0MCZxdW90OyBhcz0mcXVvdDt0YXJnZXRQb2ludCZxdW90Oy8mZ3Q7Jmx0Oy9teEdlb21ldHJ5Jmd0OyZsdDsvbXhDZWxsJmd0OyZsdDtteENlbGwgaWQ9JnF1b3Q7OSZxdW90OyBwYXJlbnQ9JnF1b3Q7MSZxdW90OyBzdHlsZT0mcXVvdDt0ZXh0O2h0bWw9MTt3aGl0ZVNwYWNlPXdyYXA7c3Ryb2tlQ29sb3I9bm9uZTtmaWxsQ29sb3I9bm9uZTthbGlnbj1jZW50ZXI7dmVydGljYWxBbGlnbj1taWRkbGU7cm91bmRlZD0wOyZxdW90OyB2YWx1ZT0mcXVvdDtBQUJCINCy0YHQtdCz0L4g0LzQvdC+0LbQtdGB0YLQstCwJnF1b3Q7IHZlcnRleD0mcXVvdDsxJnF1b3Q7Jmd0OyZsdDtteEdlb21ldHJ5IGhlaWdodD0mcXVvdDszMCZxdW90OyB3aWR0aD0mcXVvdDs4MCZxdW90OyB4PSZxdW90OzMzMCZxdW90OyB5PSZxdW90Ozc3MCZxdW90OyBhcz0mcXVvdDtnZW9tZXRyeSZxdW90Oy8mZ3Q7Jmx0Oy9teENlbGwmZ3Q7Jmx0O214Q2VsbCBpZD0mcXVvdDsxMCZxdW90OyBwYXJlbnQ9JnF1b3Q7MSZxdW90OyBzdHlsZT0mcXVvdDt0ZXh0O2h0bWw9MTt3aGl0ZVNwYWNlPXdyYXA7c3Ryb2tlQ29sb3I9bm9uZTtmaWxsQ29sb3I9bm9uZTthbGlnbj1jZW50ZXI7dmVydGljYWxBbGlnbj1taWRkbGU7cm91bmRlZD0wOyZxdW90OyB2YWx1ZT0mcXVvdDtBQUJCINC/0L7QtNC00LXRgNC10LLQsCDQvdCwIDEg0YPRgNC+0LLQvdC1JnF1b3Q7IHZlcnRleD0mcXVvdDsxJnF1b3Q7Jmd0OyZsdDtteEdlb21ldHJ5IGhlaWdodD0mcXVvdDszMCZxdW90OyB3aWR0aD0mcXVvdDsxMDAmcXVvdDsgeD0mcXVvdDs0MzAmcXVvdDsgeT0mcXVvdDs3NzAmcXVvdDsgYXM9JnF1b3Q7Z2VvbWV0cnkmcXVvdDsvJmd0OyZsdDsvbXhDZWxsJmd0OyZsdDtteENlbGwgaWQ9JnF1b3Q7MTEmcXVvdDsgcGFyZW50PSZxdW90OzEmcXVvdDsgc3R5bGU9JnF1b3Q7dGV4dDtodG1sPTE7d2hpdGVTcGFjZT13cmFwO3N0cm9rZUNvbG9yPW5vbmU7ZmlsbENvbG9yPW5vbmU7YWxpZ249Y2VudGVyO3ZlcnRpY2FsQWxpZ249bWlkZGxlO3JvdW5kZWQ9MDsmcXVvdDsgdmFsdWU9JnF1b3Q7QUFCQiDQv9C+0LTQtNC10YDQtdCy0LAg0L3QsCAyINGD0YDQvtCy0L3QtSZxdW90OyB2ZXJ0ZXg9JnF1b3Q7MSZxdW90OyZndDsmbHQ7bXhHZW9tZXRyeSBoZWlnaHQ9JnF1b3Q7MzAmcXVvdDsgd2lkdGg9JnF1b3Q7MTAwJnF1b3Q7IHg9JnF1b3Q7NTQwJnF1b3Q7IHk9JnF1b3Q7NzcwJnF1b3Q7IGFzPSZxdW90O2dlb21ldHJ5JnF1b3Q7LyZndDsmbHQ7L214Q2VsbCZndDsmbHQ7L3Jvb3QmZ3Q7Jmx0Oy9teEdyYXBoTW9kZWwmZ3Q7Ij48ZGVmcy8+PGc+PGcgZGF0YS1jZWxsLWlkPSIwIj48ZyBkYXRhLWNlbGwtaWQ9IjEiPjxnIGRhdGEtY2VsbC1pZD0ibktWQ0ZfaEZsbm5YaW4wRll6dDAtMyIvPjxnIGRhdGEtY2VsbC1pZD0iTk00TzJHSk5qTGtmYjV1WDRNUFEtMTYiLz48ZyBkYXRhLWNlbGwtaWQ9Ik5NNE8yR0pOakxrZmI1dVg0TVBRLTgiLz48ZyBkYXRhLWNlbGwtaWQ9Ik5NNE8yR0pOakxrZmI1dVg0TVBRLTkiLz48ZyBkYXRhLWNlbGwtaWQ9Ik5NNE8yR0pOakxrZmI1dVg0TVBRLTEwIi8+PGcgZGF0YS1jZWxsLWlkPSJOTTRPMkdKTmpMa2ZiNXVYNE1QUS0xMSIvPjxnIGRhdGEtY2VsbC1pZD0iTk00TzJHSk5qTGtmYjV1WDRNUFEtMTIiLz48ZyBkYXRhLWNlbGwtaWQ9Ik5NNE8yR0pOakxrZmI1dVg0TVBRLTEzIi8+PGcgZGF0YS1jZWxsLWlkPSJOTTRPMkdKTmpMa2ZiNXVYNE1QUS0xNCIvPjxnIGRhdGEtY2VsbC1pZD0iTk00TzJHSk5qTGtmYjV1WDRNUFEtMTgiLz48ZyBkYXRhLWNlbGwtaWQ9Ik5NNE8yR0pOakxrZmI1dVg0TVBRLTI4Ii8+PGcgZGF0YS1jZWxsLWlkPSJOTTRPMkdKTmpMa2ZiNXVYNE1QUS0yOSIvPjxnIGRhdGEtY2VsbC1pZD0iTk00TzJHSk5qTGtmYjV1WDRNUFEtMzAiLz48ZyBkYXRhLWNlbGwtaWQ9Ik5NNE8yR0pOakxrZmI1dVg0TVBRLTMxIi8+PGcgZGF0YS1jZWxsLWlkPSJOTTRPMkdKTmpMa2ZiNXVYNE1QUS0zMiIvPjxnIGRhdGEtY2VsbC1pZD0iTk00TzJHSk5qTGtmYjV1WDRNUFEtMzMiLz48ZyBkYXRhLWNlbGwtaWQ9Ik5NNE8yR0pOakxrZmI1dVg0TVBRLTM0Ii8+PGcgZGF0YS1jZWxsLWlkPSJuS1ZDRl9oRmxublhpbjBGWXp0MC00Ii8+PGcgZGF0YS1jZWxsLWlkPSJOTTRPMkdKTmpMa2ZiNXVYNE1QUS0zNSIvPjxnIGRhdGEtY2VsbC1pZD0iTk00TzJHSk5qTGtmYjV1WDRNUFEtMzYiLz48ZyBkYXRhLWNlbGwtaWQ9Ik5NNE8yR0pOakxrZmI1dVg0TVBRLTM3Ii8+PGcgZGF0YS1jZWxsLWlkPSJOTTRPMkdKTmpMa2ZiNXVYNE1QUS0zOCIvPjxnIGRhdGEtY2VsbC1pZD0iTk00TzJHSk5qTGtmYjV1WDRNUFEtMzkiLz48ZyBkYXRhLWNlbGwtaWQ9Ik5NNE8yR0pOakxrZmI1dVg0TVBRLTQwIi8+PGcgZGF0YS1jZWxsLWlkPSJOTTRPMkdKTmpMa2ZiNXVYNE1QUS00MSIvPjxnIGRhdGEtY2VsbC1pZD0iTk00TzJHSk5qTGtmYjV1WDRNUFEtNDIiLz48ZyBkYXRhLWNlbGwtaWQ9Ik5NNE8yR0pOakxrZmI1dVg0TVBRLTQ0Ii8+PGcgZGF0YS1jZWxsLWlkPSJOTTRPMkdKTmpMa2ZiNXVYNE1QUS00NSIvPjxnIGRhdGEtY2VsbC1pZD0iTk00TzJHSk5qTGtmYjV1WDRNUFEtNDYiLz48ZyBkYXRhLWNlbGwtaWQ9Ik5NNE8yR0pOakxrZmI1dVg0TVBRLTQ3Ii8+PGcgZGF0YS1jZWxsLWlkPSJOTTRPMkdKTmpMa2ZiNXVYNE1QUS00OCIvPjxnIGRhdGEtY2VsbC1pZD0iTk00TzJHSk5qTGtmYjV1WDRNUFEtNDkiLz48ZyBkYXRhLWNlbGwtaWQ9Ik5NNE8yR0pOakxrZmI1dVg0TVBRLTUwIi8+PGcgZGF0YS1jZWxsLWlkPSJOTTRPMkdKTmpMa2ZiNXVYNE1QUS01MSIvPjxnIGRhdGEtY2VsbC1pZD0iTk00TzJHSk5qTGtmYjV1WDRNUFEtNTIiLz48ZyBkYXRhLWNlbGwtaWQ9Ik5NNE8yR0pOakxrZmI1dVg0TVBRLTcwIi8+PGcgZGF0YS1jZWxsLWlkPSJOTTRPMkdKTmpMa2ZiNXVYNE1QUS03MSIvPjxnIGRhdGEtY2VsbC1pZD0iTk00TzJHSk5qTGtmYjV1WDRNUFEtNzIiLz48ZyBkYXRhLWNlbGwtaWQ9Ik5NNE8yR0pOakxrZmI1dVg0TVBRLTczIi8+PGcgZGF0YS1jZWxsLWlkPSJOTTRPMkdKTmpMa2ZiNXVYNE1QUS03NCIvPjxnIGRhdGEtY2VsbC1pZD0iTk00TzJHSk5qTGtmYjV1WDRNUFEtNzUiLz48ZyBkYXRhLWNlbGwtaWQ9Ik5NNE8yR0pOakxrZmI1dVg0TVBRLTc2Ii8+PGcgZGF0YS1jZWxsLWlkPSJOTTRPMkdKTmpMa2ZiNXVYNE1QUS03NyIvPjxnIGRhdGEtY2VsbC1pZD0iTk00TzJHSk5qTGtmYjV1WDRNUFEtNzgiLz48ZyBkYXRhLWNlbGwtaWQ9Ik5NNE8yR0pOakxrZmI1dVg0TVBRLTc5Ii8+PGcgZGF0YS1jZWxsLWlkPSJOTTRPMkdKTmpMa2ZiNXVYNE1QUS04MCIvPjxnIGRhdGEtY2VsbC1pZD0iTk00TzJHSk5qTGtmYjV1WDRNUFEtODEiLz48ZyBkYXRhLWNlbGwtaWQ9Ik5NNE8yR0pOakxrZmI1dVg0TVBRLTgyIi8+PGcgZGF0YS1jZWxsLWlkPSJOTTRPMkdKTmpMa2ZiNXVYNE1QUS04MyIvPjxnIGRhdGEtY2VsbC1pZD0iTk00TzJHSk5qTGtmYjV1WDRNUFEtODQiLz48ZyBkYXRhLWNlbGwtaWQ9Ik5NNE8yR0pOakxrZmI1dVg0TVBRLTkyIi8+PGcgZGF0YS1jZWxsLWlkPSJOTTRPMkdKTmpMa2ZiNXVYNE1QUS05NCIvPjxnIGRhdGEtY2VsbC1pZD0iTk00TzJHSk5qTGtmYjV1WDRNUFEtOTUiLz48ZyBkYXRhLWNlbGwtaWQ9Ik5NNE8yR0pOakxrZmI1dVg0TVBRLTk2Ii8+PGcgZGF0YS1jZWxsLWlkPSJOTTRPMkdKTmpMa2ZiNXVYNE1QUS05NyIvPjxnIGRhdGEtY2VsbC1pZD0iTk00TzJHSk5qTGtmYjV1WDRNUFEtOTgiLz48ZyBkYXRhLWNlbGwtaWQ9IkJieG5RWnVPWGxsbFQ4Qm9uMmRFLTEiPjxnIHRyYW5zZm9ybT0idHJhbnNsYXRlKDAuNSwwLjUpIj48cmVjdCB4PSIwIiB5PSIzMCIgd2lkdGg9IjgwIiBoZWlnaHQ9IjgwIiBmaWxsPSIjZGFlOGZjIiBzdHJva2U9IiM2YzhlYmYiIHBvaW50ZXItZXZlbnRzPSJhbGwiIHN0eWxlPSJmaWxsOiBsaWdodC1kYXJrKHJnYigyMTgsIDIzMiwgMjUyKSwgcmdiKDI5LCA0MSwgNTkpKTsgc3Ryb2tlOiBsaWdodC1kYXJrKHJnYigxMDgsIDE0MiwgMTkxKSwgcmdiKDkyLCAxMjEsIDE2MykpOyIvPjwvZz48L2c+PGcgZGF0YS1jZWxsLWlkPSJCYnhuUVp1T1hsbGxUOEJvbjJkRS0zIj48ZyB0cmFuc2Zvcm09InRyYW5zbGF0ZSgwLjUsMC41KSI+PHJlY3QgeD0iMTEwIiB5PSIzMCIgd2lkdGg9IjgwIiBoZWlnaHQ9IjgwIiBmaWxsPSIjZmZmZmZmIiBzdHJva2U9IiMwMDAwMDAiIHBvaW50ZXItZXZlbnRzPSJhbGwiIHN0eWxlPSJmaWxsOiBsaWdodC1kYXJrKCNmZmZmZmYsIHZhcigtLWdlLWRhcmstY29sb3IsICMxMjEyMTIpKTsgc3Ryb2tlOiBsaWdodC1kYXJrKHJnYigwLCAwLCAwKSwgcmdiKDI1NSwgMjU1LCAyNTUpKTsiLz48L2c+PC9nPjxnIGRhdGEtY2VsbC1pZD0iQmJ4blFadU9YbGxsVDhCb24yZEUtNSI+PGcgdHJhbnNmb3JtPSJ0cmFuc2xhdGUoMC41LDAuNSkiPjxyZWN0IHg9IjExMCIgeT0iMzAiIHdpZHRoPSI0MCIgaGVpZ2h0PSI4MCIgZmlsbD0iI2RhZThmYyIgc3Ryb2tlPSIjNmM4ZWJmIiBwb2ludGVyLWV2ZW50cz0iYWxsIiBzdHlsZT0iZmlsbDogbGlnaHQtZGFyayhyZ2IoMjE4LCAyMzIsIDI1MiksIHJnYigyOSwgNDEsIDU5KSk7IHN0cm9rZTogbGlnaHQtZGFyayhyZ2IoMTA4LCAxNDIsIDE5MSksIHJnYig5MiwgMTIxLCAxNjMpKTsiLz48L2c+PC9nPjxnIGRhdGEtY2VsbC1pZD0iQmJ4blFadU9YbGxsVDhCb24yZEUtOCI+PGcgdHJhbnNmb3JtPSJ0cmFuc2xhdGUoMC41LDAuNSkiPjxwYXRoIGQ9Ik0gODAgNzAgTCAxMDMuNjMgNzAiIGZpbGw9Im5vbmUiIHN0cm9rZT0iIzAwMDAwMCIgc3Ryb2tlLW1pdGVybGltaXQ9IjEwIiBwb2ludGVyLWV2ZW50cz0ic3Ryb2tlIiBzdHlsZT0ic3Ryb2tlOiBsaWdodC1kYXJrKHJnYigwLCAwLCAwKSwgcmdiKDI1NSwgMjU1LCAyNTUpKTsiLz48cGF0aCBkPSJNIDEwOC44OCA3MCBMIDEwMS44OCA3My41IEwgMTAzLjYzIDcwIEwgMTAxLjg4IDY2LjUgWiIgZmlsbD0iIzAwMDAwMCIgc3Ryb2tlPSIjMDAwMDAwIiBzdHJva2UtbWl0ZXJsaW1pdD0iMTAiIHBvaW50ZXItZXZlbnRzPSJhbGwiIHN0eWxlPSJmaWxsOiBsaWdodC1kYXJrKHJnYigwLCAwLCAwKSwgcmdiKDI1NSwgMjU1LCAyNTUpKTsgc3Ryb2tlOiBsaWdodC1kYXJrKHJnYigwLCAwLCAwKSwgcmdiKDI1NSwgMjU1LCAyNTUpKTsiLz48L2c+PC9nPjxnIGRhdGEtY2VsbC1pZD0iQmJ4blFadU9YbGxsVDhCb24yZEUtMTAiPjxnIHRyYW5zZm9ybT0idHJhbnNsYXRlKDAuNSwwLjUpIj48cmVjdCB4PSIyMjAiIHk9IjMwIiB3aWR0aD0iODAiIGhlaWdodD0iODAiIGZpbGw9IiNmZmZmZmYiIHN0cm9rZT0iIzAwMDAwMCIgcG9pbnRlci1ldmVudHM9ImFsbCIgc3R5bGU9ImZpbGw6IGxpZ2h0LWRhcmsoI2ZmZmZmZiwgdmFyKC0tZ2UtZGFyay1jb2xvciwgIzEyMTIxMikpOyBzdHJva2U6IGxpZ2h0LWRhcmsocmdiKDAsIDAsIDApLCByZ2IoMjU1LCAyNTUsIDI1NSkpOyIvPjwvZz48L2c+PGcgZGF0YS1jZWxsLWlkPSJCYnhuUVp1T1hsbGxUOEJvbjJkRS0xMSI+PGcgdHJhbnNmb3JtPSJ0cmFuc2xhdGUoMC41LDAuNSkiPjxyZWN0IHg9IjIyMCIgeT0iNzAiIHdpZHRoPSI0MCIgaGVpZ2h0PSI0MCIgZmlsbD0iI2RhZThmYyIgc3Ryb2tlPSIjNmM4ZWJmIiBwb2ludGVyLWV2ZW50cz0iYWxsIiBzdHlsZT0iZmlsbDogbGlnaHQtZGFyayhyZ2IoMjE4LCAyMzIsIDI1MiksIHJnYigyOSwgNDEsIDU5KSk7IHN0cm9rZTogbGlnaHQtZGFyayhyZ2IoMTA4LCAxNDIsIDE5MSksIHJnYig5MiwgMTIxLCAxNjMpKTsiLz48L2c+PC9nPjxnIGRhdGEtY2VsbC1pZD0iQmJ4blFadU9YbGxsVDhCb24yZEUtMTIiPjxnIHRyYW5zZm9ybT0idHJhbnNsYXRlKDAuNSwwLjUpIj48cGF0aCBkPSJNIDE5MCA3MCBMIDIxMy42MyA3MCIgZmlsbD0ibm9uZSIgc3Ryb2tlPSIjMDAwMDAwIiBzdHJva2UtbWl0ZXJsaW1pdD0iMTAiIHBvaW50ZXItZXZlbnRzPSJzdHJva2UiIHN0eWxlPSJzdHJva2U6IGxpZ2h0LWRhcmsocmdiKDAsIDAsIDApLCByZ2IoMjU1LCAyNTUsIDI1NSkpOyIvPjxwYXRoIGQ9Ik0gMjE4Ljg4IDcwIEwgMjExLjg4IDczLjUgTCAyMTMuNjMgNzAgTCAyMTEuODggNjYuNSBaIiBmaWxsPSIjMDAwMDAwIiBzdHJva2U9IiMwMDAwMDAiIHN0cm9rZS1taXRlcmxpbWl0PSIxMCIgcG9pbnRlci1ldmVudHM9ImFsbCIgc3R5bGU9ImZpbGw6IGxpZ2h0LWRhcmsocmdiKDAsIDAsIDApLCByZ2IoMjU1LCAyNTUsIDI1NSkpOyBzdHJva2U6IGxpZ2h0LWRhcmsocmdiKDAsIDAsIDApLCByZ2IoMjU1LCAyNTUsIDI1NSkpOyIvPjwvZz48L2c+PGcgZGF0YS1jZWxsLWlkPSJCYnhuUVp1T1hsbGxUOEJvbjJkRS0xMyI+PGcgdHJhbnNmb3JtPSJ0cmFuc2xhdGUoMC41LDAuNSkiPjxyZWN0IHg9IjAiIHk9IjAiIHdpZHRoPSI4MCIgaGVpZ2h0PSIzMCIgZmlsbD0ibm9uZSIgc3Ryb2tlPSJub25lIiBwb2ludGVyLWV2ZW50cz0iYWxsIi8+PC9nPjxnPjxnPjxzd2l0Y2g+PGZvcmVpZ25PYmplY3Qgc3R5bGU9Im92ZXJmbG93OiB2aXNpYmxlOyB0ZXh0LWFsaWduOiBsZWZ0OyIgcG9pbnRlci1ldmVudHM9Im5vbmUiIHdpZHRoPSIxMDAlIiBoZWlnaHQ9IjEwMCUiIHJlcXVpcmVkRmVhdHVyZXM9Imh0dHA6Ly93d3cudzMub3JnL1RSL1NWRzExL2ZlYXR1cmUjRXh0ZW5zaWJpbGl0eSI+PGRpdiB4bWxucz0iaHR0cDovL3d3dy53My5vcmcvMTk5OS94aHRtbCIgc3R5bGU9ImRpc3BsYXk6IGZsZXg7IGFsaWduLWl0ZW1zOiB1bnNhZmUgY2VudGVyOyBqdXN0aWZ5LWNvbnRlbnQ6IHVuc2FmZSBjZW50ZXI7IHdpZHRoOiA3OHB4OyBoZWlnaHQ6IDFweDsgcGFkZGluZy10b3A6IDE1cHg7IG1hcmdpbi1sZWZ0OiAxcHg7Ij48ZGl2IHN0eWxlPSJib3gtc2l6aW5nOiBib3JkZXItYm94OyBmb250LXNpemU6IDA7IHRleHQtYWxpZ246IGNlbnRlcjsgY29sb3I6ICMwMDAwMDA7ICI+PGRpdiBzdHlsZT0iZGlzcGxheTogaW5saW5lLWJsb2NrOyBmb250LXNpemU6IDEycHg7IGZvbnQtZmFtaWx5OiBIZWx2ZXRpY2E7IGNvbG9yOiBsaWdodC1kYXJrKCMwMDAwMDAsICNmZmZmZmYpOyBsaW5lLWhlaWdodDogMS4yOyBwb2ludGVyLWV2ZW50czogYWxsOyB3aGl0ZS1zcGFjZTogbm9ybWFsOyB3b3JkLXdyYXA6IG5vcm1hbDsgIj5BQUJCINCy0YHQtdCz0L4g0LzQvdC+0LbQtdGB0YLQstCwPC9kaXY+PC9kaXY+PC9kaXY+PC9mb3JlaWduT2JqZWN0Pjx0ZXh0IHg9IjQwIiB5PSIxOSIgZmlsbD0ibGlnaHQtZGFyaygjMDAwMDAwLCAjZmZmZmZmKSIgZm9udC1mYW1pbHk9IkhlbHZldGljYSIgZm9udC1zaXplPSIxMnB4IiB0ZXh0LWFuY2hvcj0ibWlkZGxlIj5BQUJCINCy0YHQtdCz0L4g0LzQvdC+0LbQtdGB0YLQstCwPC90ZXh0Pjwvc3dpdGNoPjwvZz48L2c+PC9nPjxnIGRhdGEtY2VsbC1pZD0iQmJ4blFadU9YbGxsVDhCb24yZEUtMTQiPjxnIHRyYW5zZm9ybT0idHJhbnNsYXRlKDAuNSwwLjUpIj48cmVjdCB4PSIxMDAiIHk9IjAiIHdpZHRoPSIxMDAiIGhlaWdodD0iMzAiIGZpbGw9Im5vbmUiIHN0cm9rZT0ibm9uZSIgcG9pbnRlci1ldmVudHM9ImFsbCIvPjwvZz48Zz48Zz48c3dpdGNoPjxmb3JlaWduT2JqZWN0IHN0eWxlPSJvdmVyZmxvdzogdmlzaWJsZTsgdGV4dC1hbGlnbjogbGVmdDsiIHBvaW50ZXItZXZlbnRzPSJub25lIiB3aWR0aD0iMTAwJSIgaGVpZ2h0PSIxMDAlIiByZXF1aXJlZEZlYXR1cmVzPSJodHRwOi8vd3d3LnczLm9yZy9UUi9TVkcxMS9mZWF0dXJlI0V4dGVuc2liaWxpdHkiPjxkaXYgeG1sbnM9Imh0dHA6Ly93d3cudzMub3JnLzE5OTkveGh0bWwiIHN0eWxlPSJkaXNwbGF5OiBmbGV4OyBhbGlnbi1pdGVtczogdW5zYWZlIGNlbnRlcjsganVzdGlmeS1jb250ZW50OiB1bnNhZmUgY2VudGVyOyB3aWR0aDogOThweDsgaGVpZ2h0OiAxcHg7IHBhZGRpbmctdG9wOiAxNXB4OyBtYXJnaW4tbGVmdDogMTAxcHg7Ij48ZGl2IHN0eWxlPSJib3gtc2l6aW5nOiBib3JkZXItYm94OyBmb250LXNpemU6IDA7IHRleHQtYWxpZ246IGNlbnRlcjsgY29sb3I6ICMwMDAwMDA7ICI+PGRpdiBzdHlsZT0iZGlzcGxheTogaW5saW5lLWJsb2NrOyBmb250LXNpemU6IDEycHg7IGZvbnQtZmFtaWx5OiBIZWx2ZXRpY2E7IGNvbG9yOiBsaWdodC1kYXJrKCMwMDAwMDAsICNmZmZmZmYpOyBsaW5lLWhlaWdodDogMS4yOyBwb2ludGVyLWV2ZW50czogYWxsOyB3aGl0ZS1zcGFjZTogbm9ybWFsOyB3b3JkLXdyYXA6IG5vcm1hbDsgIj5BQUJCINC/0L7QtNC00LXRgNC10LLQsCDQvdCwIDEg0YPRgNC+0LLQvdC1PC9kaXY+PC9kaXY+PC9kaXY+PC9mb3JlaWduT2JqZWN0Pjx0ZXh0IHg9IjE1MCIgeT0iMTkiIGZpbGw9ImxpZ2h0LWRhcmsoIzAwMDAwMCwgI2ZmZmZmZikiIGZvbnQtZmFtaWx5PSJIZWx2ZXRpY2EiIGZvbnQtc2l6ZT0iMTJweCIgdGV4dC1hbmNob3I9Im1pZGRsZSI+QUFCQiDQv9C+0LTQtNC10YDQtdCy0LAg0L3QsCAxINGD0YDQvtCy0L3QtTwvdGV4dD48L3N3aXRjaD48L2c+PC9nPjwvZz48ZyBkYXRhLWNlbGwtaWQ9IkJieG5RWnVPWGxsbFQ4Qm9uMmRFLTE1Ij48ZyB0cmFuc2Zvcm09InRyYW5zbGF0ZSgwLjUsMC41KSI+PHJlY3QgeD0iMjEwIiB5PSIwIiB3aWR0aD0iMTAwIiBoZWlnaHQ9IjMwIiBmaWxsPSJub25lIiBzdHJva2U9Im5vbmUiIHBvaW50ZXItZXZlbnRzPSJhbGwiLz48L2c+PGc+PGc+PHN3aXRjaD48Zm9yZWlnbk9iamVjdCBzdHlsZT0ib3ZlcmZsb3c6IHZpc2libGU7IHRleHQtYWxpZ246IGxlZnQ7IiBwb2ludGVyLWV2ZW50cz0ibm9uZSIgd2lkdGg9IjEwMCUiIGhlaWdodD0iMTAwJSIgcmVxdWlyZWRGZWF0dXJlcz0iaHR0cDovL3d3dy53My5vcmcvVFIvU1ZHMTEvZmVhdHVyZSNFeHRlbnNpYmlsaXR5Ij48ZGl2IHhtbG5zPSJodHRwOi8vd3d3LnczLm9yZy8xOTk5L3hodG1sIiBzdHlsZT0iZGlzcGxheTogZmxleDsgYWxpZ24taXRlbXM6IHVuc2FmZSBjZW50ZXI7IGp1c3RpZnktY29udGVudDogdW5zYWZlIGNlbnRlcjsgd2lkdGg6IDk4cHg7IGhlaWdodDogMXB4OyBwYWRkaW5nLXRvcDogMTVweDsgbWFyZ2luLWxlZnQ6IDIxMXB4OyI+PGRpdiBzdHlsZT0iYm94LXNpemluZzogYm9yZGVyLWJveDsgZm9udC1zaXplOiAwOyB0ZXh0LWFsaWduOiBjZW50ZXI7IGNvbG9yOiAjMDAwMDAwOyAiPjxkaXYgc3R5bGU9ImRpc3BsYXk6IGlubGluZS1ibG9jazsgZm9udC1zaXplOiAxMnB4OyBmb250LWZhbWlseTogSGVsdmV0aWNhOyBjb2xvcjogbGlnaHQtZGFyaygjMDAwMDAwLCAjZmZmZmZmKTsgbGluZS1oZWlnaHQ6IDEuMjsgcG9pbnRlci1ldmVudHM6IGFsbDsgd2hpdGUtc3BhY2U6IG5vcm1hbDsgd29yZC13cmFwOiBub3JtYWw7ICI+QUFCQiDQv9C+0LTQtNC10YDQtdCy0LAg0L3QsCAyINGD0YDQvtCy0L3QtTwvZGl2PjwvZGl2PjwvZGl2PjwvZm9yZWlnbk9iamVjdD48dGV4dCB4PSIyNjAiIHk9IjE5IiBmaWxsPSJsaWdodC1kYXJrKCMwMDAwMDAsICNmZmZmZmYpIiBmb250LWZhbWlseT0iSGVsdmV0aWNhIiBmb250LXNpemU9IjEycHgiIHRleHQtYW5jaG9yPSJtaWRkbGUiPkFBQkIg0L/QvtC00LTQtdGA0LXQstCwINC90LAgMiDRg9GA0L7QstC90LU8L3RleHQ+PC9zd2l0Y2g+PC9nPjwvZz48L2c+PC9nPjwvZz48L2c+PHN3aXRjaD48ZyByZXF1aXJlZEZlYXR1cmVzPSJodHRwOi8vd3d3LnczLm9yZy9UUi9TVkcxMS9mZWF0dXJlI0V4dGVuc2liaWxpdHkiLz48YSB0cmFuc2Zvcm09InRyYW5zbGF0ZSgwLC01KSIgeGxpbms6aHJlZj0iaHR0cHM6Ly93d3cuZHJhd2lvLmNvbS9kb2MvZmFxL3N2Zy1leHBvcnQtdGV4dC1wcm9ibGVtcyIgdGFyZ2V0PSJfYmxhbmsiPjx0ZXh0IHRleHQtYW5jaG9yPSJtaWRkbGUiIGZvbnQtc2l6ZT0iMTBweCIgeD0iNTAlIiB5PSIxMDAlIj5UZXh0IGlzIG5vdCBTVkcgLSBjYW5ub3QgZGlzcGxheTwvdGV4dD48L2E+PC9zd2l0Y2g+PC9zdmc+"/>
          <p:cNvSpPr>
            <a:spLocks noChangeAspect="1" noChangeArrowheads="1"/>
          </p:cNvSpPr>
          <p:nvPr/>
        </p:nvSpPr>
        <p:spPr bwMode="auto">
          <a:xfrm>
            <a:off x="47626" y="754857"/>
            <a:ext cx="2221706" cy="7929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ru-RU" sz="1350"/>
          </a:p>
        </p:txBody>
      </p:sp>
      <p:sp>
        <p:nvSpPr>
          <p:cNvPr id="22" name="AutoShape 4" descr="data:image/svg+xml;base64,PHN2ZyB4bWxucz0iaHR0cDovL3d3dy53My5vcmcvMjAwMC9zdmciIHN0eWxlPSJiYWNrZ3JvdW5kOiB0cmFuc3BhcmVudDsgYmFja2dyb3VuZC1jb2xvcjogdHJhbnNwYXJlbnQ7IiB4bWxuczp4bGluaz0iaHR0cDovL3d3dy53My5vcmcvMTk5OS94bGluayIgdmVyc2lvbj0iMS4xIiB3aWR0aD0iMzExcHgiIGhlaWdodD0iMTExcHgiIHZpZXdCb3g9IjAgMCAzMTEgMTExIiBjb250ZW50PSImbHQ7bXhHcmFwaE1vZGVsJmd0OyZsdDtyb290Jmd0OyZsdDtteENlbGwgaWQ9JnF1b3Q7MCZxdW90Oy8mZ3Q7Jmx0O214Q2VsbCBpZD0mcXVvdDsxJnF1b3Q7IHBhcmVudD0mcXVvdDswJnF1b3Q7LyZndDsmbHQ7bXhDZWxsIGlkPSZxdW90OzImcXVvdDsgcGFyZW50PSZxdW90OzEmcXVvdDsgc3R5bGU9JnF1b3Q7cm91bmRlZD0wO3doaXRlU3BhY2U9d3JhcDtodG1sPTE7ZmlsbENvbG9yPSNkYWU4ZmM7c3Ryb2tlQ29sb3I9IzZjOGViZjsmcXVvdDsgdmFsdWU9JnF1b3Q7JnF1b3Q7IHZlcnRleD0mcXVvdDsxJnF1b3Q7Jmd0OyZsdDtteEdlb21ldHJ5IGhlaWdodD0mcXVvdDs4MCZxdW90OyB3aWR0aD0mcXVvdDs4MCZxdW90OyB4PSZxdW90OzMzMCZxdW90OyB5PSZxdW90OzgwMCZxdW90OyBhcz0mcXVvdDtnZW9tZXRyeSZxdW90Oy8mZ3Q7Jmx0Oy9teENlbGwmZ3Q7Jmx0O214Q2VsbCBpZD0mcXVvdDszJnF1b3Q7IHBhcmVudD0mcXVvdDsxJnF1b3Q7IHN0eWxlPSZxdW90O3JvdW5kZWQ9MDt3aGl0ZVNwYWNlPXdyYXA7aHRtbD0xOyZxdW90OyB2YWx1ZT0mcXVvdDsmcXVvdDsgdmVydGV4PSZxdW90OzEmcXVvdDsmZ3Q7Jmx0O214R2VvbWV0cnkgaGVpZ2h0PSZxdW90OzgwJnF1b3Q7IHdpZHRoPSZxdW90OzgwJnF1b3Q7IHg9JnF1b3Q7NDQwJnF1b3Q7IHk9JnF1b3Q7ODAwJnF1b3Q7IGFzPSZxdW90O2dlb21ldHJ5JnF1b3Q7LyZndDsmbHQ7L214Q2VsbCZndDsmbHQ7bXhDZWxsIGlkPSZxdW90OzQmcXVvdDsgcGFyZW50PSZxdW90OzEmcXVvdDsgc3R5bGU9JnF1b3Q7cm91bmRlZD0wO3doaXRlU3BhY2U9d3JhcDtodG1sPTE7ZmlsbENvbG9yPSNkYWU4ZmM7c3Ryb2tlQ29sb3I9IzZjOGViZjsmcXVvdDsgdmFsdWU9JnF1b3Q7JnF1b3Q7IHZlcnRleD0mcXVvdDsxJnF1b3Q7Jmd0OyZsdDtteEdlb21ldHJ5IGhlaWdodD0mcXVvdDs4MCZxdW90OyB3aWR0aD0mcXVvdDs0MCZxdW90OyB4PSZxdW90OzQ0MCZxdW90OyB5PSZxdW90OzgwMCZxdW90OyBhcz0mcXVvdDtnZW9tZXRyeSZxdW90Oy8mZ3Q7Jmx0Oy9teENlbGwmZ3Q7Jmx0O214Q2VsbCBpZD0mcXVvdDs1JnF1b3Q7IGVkZ2U9JnF1b3Q7MSZxdW90OyBwYXJlbnQ9JnF1b3Q7MSZxdW90OyBzb3VyY2U9JnF1b3Q7MiZxdW90OyBzdHlsZT0mcXVvdDtlbmRBcnJvdz1jbGFzc2ljO2h0bWw9MTtyb3VuZGVkPTA7ZXhpdFg9MTtleGl0WT0wLjU7ZXhpdER4PTA7ZXhpdER5PTA7ZW50cnlYPTA7ZW50cnlZPTAuNTtlbnRyeUR4PTA7ZW50cnlEeT0wOyZxdW90OyB0YXJnZXQ9JnF1b3Q7NCZxdW90OyB2YWx1ZT0mcXVvdDsmcXVvdDsmZ3Q7Jmx0O214R2VvbWV0cnkgaGVpZ2h0PSZxdW90OzUwJnF1b3Q7IHJlbGF0aXZlPSZxdW90OzEmcXVvdDsgd2lkdGg9JnF1b3Q7NTAmcXVvdDsgYXM9JnF1b3Q7Z2VvbWV0cnkmcXVvdDsmZ3Q7Jmx0O214UG9pbnQgeD0mcXVvdDs0NTAmcXVvdDsgeT0mcXVvdDs4MzAmcXVvdDsgYXM9JnF1b3Q7c291cmNlUG9pbnQmcXVvdDsvJmd0OyZsdDtteFBvaW50IHg9JnF1b3Q7NTAwJnF1b3Q7IHk9JnF1b3Q7NzgwJnF1b3Q7IGFzPSZxdW90O3RhcmdldFBvaW50JnF1b3Q7LyZndDsmbHQ7L214R2VvbWV0cnkmZ3Q7Jmx0Oy9teENlbGwmZ3Q7Jmx0O214Q2VsbCBpZD0mcXVvdDs2JnF1b3Q7IHBhcmVudD0mcXVvdDsxJnF1b3Q7IHN0eWxlPSZxdW90O3JvdW5kZWQ9MDt3aGl0ZVNwYWNlPXdyYXA7aHRtbD0xOyZxdW90OyB2YWx1ZT0mcXVvdDsmcXVvdDsgdmVydGV4PSZxdW90OzEmcXVvdDsmZ3Q7Jmx0O214R2VvbWV0cnkgaGVpZ2h0PSZxdW90OzgwJnF1b3Q7IHdpZHRoPSZxdW90OzgwJnF1b3Q7IHg9JnF1b3Q7NTUwJnF1b3Q7IHk9JnF1b3Q7ODAwJnF1b3Q7IGFzPSZxdW90O2dlb21ldHJ5JnF1b3Q7LyZndDsmbHQ7L214Q2VsbCZndDsmbHQ7bXhDZWxsIGlkPSZxdW90OzcmcXVvdDsgcGFyZW50PSZxdW90OzEmcXVvdDsgc3R5bGU9JnF1b3Q7cm91bmRlZD0wO3doaXRlU3BhY2U9d3JhcDtodG1sPTE7ZmlsbENvbG9yPSNkYWU4ZmM7c3Ryb2tlQ29sb3I9IzZjOGViZjsmcXVvdDsgdmFsdWU9JnF1b3Q7JnF1b3Q7IHZlcnRleD0mcXVvdDsxJnF1b3Q7Jmd0OyZsdDtteEdlb21ldHJ5IGhlaWdodD0mcXVvdDs0MCZxdW90OyB3aWR0aD0mcXVvdDs0MCZxdW90OyB4PSZxdW90OzU1MCZxdW90OyB5PSZxdW90Ozg0MCZxdW90OyBhcz0mcXVvdDtnZW9tZXRyeSZxdW90Oy8mZ3Q7Jmx0Oy9teENlbGwmZ3Q7Jmx0O214Q2VsbCBpZD0mcXVvdDs4JnF1b3Q7IGVkZ2U9JnF1b3Q7MSZxdW90OyBwYXJlbnQ9JnF1b3Q7MSZxdW90OyBzb3VyY2U9JnF1b3Q7MyZxdW90OyBzdHlsZT0mcXVvdDtlbmRBcnJvdz1jbGFzc2ljO2h0bWw9MTtyb3VuZGVkPTA7ZXhpdFg9MTtleGl0WT0wLjU7ZXhpdER4PTA7ZXhpdER5PTA7ZW50cnlYPTA7ZW50cnlZPTA7ZW50cnlEeD0wO2VudHJ5RHk9MDsmcXVvdDsgdGFyZ2V0PSZxdW90OzcmcXVvdDsgdmFsdWU9JnF1b3Q7JnF1b3Q7Jmd0OyZsdDtteEdlb21ldHJ5IGhlaWdodD0mcXVvdDs1MCZxdW90OyByZWxhdGl2ZT0mcXVvdDsxJnF1b3Q7IHdpZHRoPSZxdW90OzUwJnF1b3Q7IGFzPSZxdW90O2dlb21ldHJ5JnF1b3Q7Jmd0OyZsdDtteFBvaW50IHg9JnF1b3Q7NDQwJnF1b3Q7IHk9JnF1b3Q7ODkwJnF1b3Q7IGFzPSZxdW90O3NvdXJjZVBvaW50JnF1b3Q7LyZndDsmbHQ7bXhQb2ludCB4PSZxdW90OzQ5MCZxdW90OyB5PSZxdW90Ozg0MCZxdW90OyBhcz0mcXVvdDt0YXJnZXRQb2ludCZxdW90Oy8mZ3Q7Jmx0Oy9teEdlb21ldHJ5Jmd0OyZsdDsvbXhDZWxsJmd0OyZsdDtteENlbGwgaWQ9JnF1b3Q7OSZxdW90OyBwYXJlbnQ9JnF1b3Q7MSZxdW90OyBzdHlsZT0mcXVvdDt0ZXh0O2h0bWw9MTt3aGl0ZVNwYWNlPXdyYXA7c3Ryb2tlQ29sb3I9bm9uZTtmaWxsQ29sb3I9bm9uZTthbGlnbj1jZW50ZXI7dmVydGljYWxBbGlnbj1taWRkbGU7cm91bmRlZD0wOyZxdW90OyB2YWx1ZT0mcXVvdDtBQUJCINCy0YHQtdCz0L4g0LzQvdC+0LbQtdGB0YLQstCwJnF1b3Q7IHZlcnRleD0mcXVvdDsxJnF1b3Q7Jmd0OyZsdDtteEdlb21ldHJ5IGhlaWdodD0mcXVvdDszMCZxdW90OyB3aWR0aD0mcXVvdDs4MCZxdW90OyB4PSZxdW90OzMzMCZxdW90OyB5PSZxdW90Ozc3MCZxdW90OyBhcz0mcXVvdDtnZW9tZXRyeSZxdW90Oy8mZ3Q7Jmx0Oy9teENlbGwmZ3Q7Jmx0O214Q2VsbCBpZD0mcXVvdDsxMCZxdW90OyBwYXJlbnQ9JnF1b3Q7MSZxdW90OyBzdHlsZT0mcXVvdDt0ZXh0O2h0bWw9MTt3aGl0ZVNwYWNlPXdyYXA7c3Ryb2tlQ29sb3I9bm9uZTtmaWxsQ29sb3I9bm9uZTthbGlnbj1jZW50ZXI7dmVydGljYWxBbGlnbj1taWRkbGU7cm91bmRlZD0wOyZxdW90OyB2YWx1ZT0mcXVvdDtBQUJCINC/0L7QtNC00LXRgNC10LLQsCDQvdCwIDEg0YPRgNC+0LLQvdC1JnF1b3Q7IHZlcnRleD0mcXVvdDsxJnF1b3Q7Jmd0OyZsdDtteEdlb21ldHJ5IGhlaWdodD0mcXVvdDszMCZxdW90OyB3aWR0aD0mcXVvdDsxMDAmcXVvdDsgeD0mcXVvdDs0MzAmcXVvdDsgeT0mcXVvdDs3NzAmcXVvdDsgYXM9JnF1b3Q7Z2VvbWV0cnkmcXVvdDsvJmd0OyZsdDsvbXhDZWxsJmd0OyZsdDtteENlbGwgaWQ9JnF1b3Q7MTEmcXVvdDsgcGFyZW50PSZxdW90OzEmcXVvdDsgc3R5bGU9JnF1b3Q7dGV4dDtodG1sPTE7d2hpdGVTcGFjZT13cmFwO3N0cm9rZUNvbG9yPW5vbmU7ZmlsbENvbG9yPW5vbmU7YWxpZ249Y2VudGVyO3ZlcnRpY2FsQWxpZ249bWlkZGxlO3JvdW5kZWQ9MDsmcXVvdDsgdmFsdWU9JnF1b3Q7QUFCQiDQv9C+0LTQtNC10YDQtdCy0LAg0L3QsCAyINGD0YDQvtCy0L3QtSZxdW90OyB2ZXJ0ZXg9JnF1b3Q7MSZxdW90OyZndDsmbHQ7bXhHZW9tZXRyeSBoZWlnaHQ9JnF1b3Q7MzAmcXVvdDsgd2lkdGg9JnF1b3Q7MTAwJnF1b3Q7IHg9JnF1b3Q7NTQwJnF1b3Q7IHk9JnF1b3Q7NzcwJnF1b3Q7IGFzPSZxdW90O2dlb21ldHJ5JnF1b3Q7LyZndDsmbHQ7L214Q2VsbCZndDsmbHQ7L3Jvb3QmZ3Q7Jmx0Oy9teEdyYXBoTW9kZWwmZ3Q7Ij48ZGVmcy8+PGc+PGcgZGF0YS1jZWxsLWlkPSIwIj48ZyBkYXRhLWNlbGwtaWQ9IjEiPjxnIGRhdGEtY2VsbC1pZD0ibktWQ0ZfaEZsbm5YaW4wRll6dDAtMyIvPjxnIGRhdGEtY2VsbC1pZD0iTk00TzJHSk5qTGtmYjV1WDRNUFEtMTYiLz48ZyBkYXRhLWNlbGwtaWQ9Ik5NNE8yR0pOakxrZmI1dVg0TVBRLTgiLz48ZyBkYXRhLWNlbGwtaWQ9Ik5NNE8yR0pOakxrZmI1dVg0TVBRLTkiLz48ZyBkYXRhLWNlbGwtaWQ9Ik5NNE8yR0pOakxrZmI1dVg0TVBRLTEwIi8+PGcgZGF0YS1jZWxsLWlkPSJOTTRPMkdKTmpMa2ZiNXVYNE1QUS0xMSIvPjxnIGRhdGEtY2VsbC1pZD0iTk00TzJHSk5qTGtmYjV1WDRNUFEtMTIiLz48ZyBkYXRhLWNlbGwtaWQ9Ik5NNE8yR0pOakxrZmI1dVg0TVBRLTEzIi8+PGcgZGF0YS1jZWxsLWlkPSJOTTRPMkdKTmpMa2ZiNXVYNE1QUS0xNCIvPjxnIGRhdGEtY2VsbC1pZD0iTk00TzJHSk5qTGtmYjV1WDRNUFEtMTgiLz48ZyBkYXRhLWNlbGwtaWQ9Ik5NNE8yR0pOakxrZmI1dVg0TVBRLTI4Ii8+PGcgZGF0YS1jZWxsLWlkPSJOTTRPMkdKTmpMa2ZiNXVYNE1QUS0yOSIvPjxnIGRhdGEtY2VsbC1pZD0iTk00TzJHSk5qTGtmYjV1WDRNUFEtMzAiLz48ZyBkYXRhLWNlbGwtaWQ9Ik5NNE8yR0pOakxrZmI1dVg0TVBRLTMxIi8+PGcgZGF0YS1jZWxsLWlkPSJOTTRPMkdKTmpMa2ZiNXVYNE1QUS0zMiIvPjxnIGRhdGEtY2VsbC1pZD0iTk00TzJHSk5qTGtmYjV1WDRNUFEtMzMiLz48ZyBkYXRhLWNlbGwtaWQ9Ik5NNE8yR0pOakxrZmI1dVg0TVBRLTM0Ii8+PGcgZGF0YS1jZWxsLWlkPSJuS1ZDRl9oRmxublhpbjBGWXp0MC00Ii8+PGcgZGF0YS1jZWxsLWlkPSJOTTRPMkdKTmpMa2ZiNXVYNE1QUS0zNSIvPjxnIGRhdGEtY2VsbC1pZD0iTk00TzJHSk5qTGtmYjV1WDRNUFEtMzYiLz48ZyBkYXRhLWNlbGwtaWQ9Ik5NNE8yR0pOakxrZmI1dVg0TVBRLTM3Ii8+PGcgZGF0YS1jZWxsLWlkPSJOTTRPMkdKTmpMa2ZiNXVYNE1QUS0zOCIvPjxnIGRhdGEtY2VsbC1pZD0iTk00TzJHSk5qTGtmYjV1WDRNUFEtMzkiLz48ZyBkYXRhLWNlbGwtaWQ9Ik5NNE8yR0pOakxrZmI1dVg0TVBRLTQwIi8+PGcgZGF0YS1jZWxsLWlkPSJOTTRPMkdKTmpMa2ZiNXVYNE1QUS00MSIvPjxnIGRhdGEtY2VsbC1pZD0iTk00TzJHSk5qTGtmYjV1WDRNUFEtNDIiLz48ZyBkYXRhLWNlbGwtaWQ9Ik5NNE8yR0pOakxrZmI1dVg0TVBRLTQ0Ii8+PGcgZGF0YS1jZWxsLWlkPSJOTTRPMkdKTmpMa2ZiNXVYNE1QUS00NSIvPjxnIGRhdGEtY2VsbC1pZD0iTk00TzJHSk5qTGtmYjV1WDRNUFEtNDYiLz48ZyBkYXRhLWNlbGwtaWQ9Ik5NNE8yR0pOakxrZmI1dVg0TVBRLTQ3Ii8+PGcgZGF0YS1jZWxsLWlkPSJOTTRPMkdKTmpMa2ZiNXVYNE1QUS00OCIvPjxnIGRhdGEtY2VsbC1pZD0iTk00TzJHSk5qTGtmYjV1WDRNUFEtNDkiLz48ZyBkYXRhLWNlbGwtaWQ9Ik5NNE8yR0pOakxrZmI1dVg0TVBRLTUwIi8+PGcgZGF0YS1jZWxsLWlkPSJOTTRPMkdKTmpMa2ZiNXVYNE1QUS01MSIvPjxnIGRhdGEtY2VsbC1pZD0iTk00TzJHSk5qTGtmYjV1WDRNUFEtNTIiLz48ZyBkYXRhLWNlbGwtaWQ9Ik5NNE8yR0pOakxrZmI1dVg0TVBRLTcwIi8+PGcgZGF0YS1jZWxsLWlkPSJOTTRPMkdKTmpMa2ZiNXVYNE1QUS03MSIvPjxnIGRhdGEtY2VsbC1pZD0iTk00TzJHSk5qTGtmYjV1WDRNUFEtNzIiLz48ZyBkYXRhLWNlbGwtaWQ9Ik5NNE8yR0pOakxrZmI1dVg0TVBRLTczIi8+PGcgZGF0YS1jZWxsLWlkPSJOTTRPMkdKTmpMa2ZiNXVYNE1QUS03NCIvPjxnIGRhdGEtY2VsbC1pZD0iTk00TzJHSk5qTGtmYjV1WDRNUFEtNzUiLz48ZyBkYXRhLWNlbGwtaWQ9Ik5NNE8yR0pOakxrZmI1dVg0TVBRLTc2Ii8+PGcgZGF0YS1jZWxsLWlkPSJOTTRPMkdKTmpMa2ZiNXVYNE1QUS03NyIvPjxnIGRhdGEtY2VsbC1pZD0iTk00TzJHSk5qTGtmYjV1WDRNUFEtNzgiLz48ZyBkYXRhLWNlbGwtaWQ9Ik5NNE8yR0pOakxrZmI1dVg0TVBRLTc5Ii8+PGcgZGF0YS1jZWxsLWlkPSJOTTRPMkdKTmpMa2ZiNXVYNE1QUS04MCIvPjxnIGRhdGEtY2VsbC1pZD0iTk00TzJHSk5qTGtmYjV1WDRNUFEtODEiLz48ZyBkYXRhLWNlbGwtaWQ9Ik5NNE8yR0pOakxrZmI1dVg0TVBRLTgyIi8+PGcgZGF0YS1jZWxsLWlkPSJOTTRPMkdKTmpMa2ZiNXVYNE1QUS04MyIvPjxnIGRhdGEtY2VsbC1pZD0iTk00TzJHSk5qTGtmYjV1WDRNUFEtODQiLz48ZyBkYXRhLWNlbGwtaWQ9Ik5NNE8yR0pOakxrZmI1dVg0TVBRLTkyIi8+PGcgZGF0YS1jZWxsLWlkPSJOTTRPMkdKTmpMa2ZiNXVYNE1QUS05NCIvPjxnIGRhdGEtY2VsbC1pZD0iTk00TzJHSk5qTGtmYjV1WDRNUFEtOTUiLz48ZyBkYXRhLWNlbGwtaWQ9Ik5NNE8yR0pOakxrZmI1dVg0TVBRLTk2Ii8+PGcgZGF0YS1jZWxsLWlkPSJOTTRPMkdKTmpMa2ZiNXVYNE1QUS05NyIvPjxnIGRhdGEtY2VsbC1pZD0iTk00TzJHSk5qTGtmYjV1WDRNUFEtOTgiLz48ZyBkYXRhLWNlbGwtaWQ9IkJieG5RWnVPWGxsbFQ4Qm9uMmRFLTEiPjxnIHRyYW5zZm9ybT0idHJhbnNsYXRlKDAuNSwwLjUpIj48cmVjdCB4PSIwIiB5PSIzMCIgd2lkdGg9IjgwIiBoZWlnaHQ9IjgwIiBmaWxsPSIjZGFlOGZjIiBzdHJva2U9IiM2YzhlYmYiIHBvaW50ZXItZXZlbnRzPSJhbGwiIHN0eWxlPSJmaWxsOiBsaWdodC1kYXJrKHJnYigyMTgsIDIzMiwgMjUyKSwgcmdiKDI5LCA0MSwgNTkpKTsgc3Ryb2tlOiBsaWdodC1kYXJrKHJnYigxMDgsIDE0MiwgMTkxKSwgcmdiKDkyLCAxMjEsIDE2MykpOyIvPjwvZz48L2c+PGcgZGF0YS1jZWxsLWlkPSJCYnhuUVp1T1hsbGxUOEJvbjJkRS0zIj48ZyB0cmFuc2Zvcm09InRyYW5zbGF0ZSgwLjUsMC41KSI+PHJlY3QgeD0iMTEwIiB5PSIzMCIgd2lkdGg9IjgwIiBoZWlnaHQ9IjgwIiBmaWxsPSIjZmZmZmZmIiBzdHJva2U9IiMwMDAwMDAiIHBvaW50ZXItZXZlbnRzPSJhbGwiIHN0eWxlPSJmaWxsOiBsaWdodC1kYXJrKCNmZmZmZmYsIHZhcigtLWdlLWRhcmstY29sb3IsICMxMjEyMTIpKTsgc3Ryb2tlOiBsaWdodC1kYXJrKHJnYigwLCAwLCAwKSwgcmdiKDI1NSwgMjU1LCAyNTUpKTsiLz48L2c+PC9nPjxnIGRhdGEtY2VsbC1pZD0iQmJ4blFadU9YbGxsVDhCb24yZEUtNSI+PGcgdHJhbnNmb3JtPSJ0cmFuc2xhdGUoMC41LDAuNSkiPjxyZWN0IHg9IjExMCIgeT0iMzAiIHdpZHRoPSI0MCIgaGVpZ2h0PSI4MCIgZmlsbD0iI2RhZThmYyIgc3Ryb2tlPSIjNmM4ZWJmIiBwb2ludGVyLWV2ZW50cz0iYWxsIiBzdHlsZT0iZmlsbDogbGlnaHQtZGFyayhyZ2IoMjE4LCAyMzIsIDI1MiksIHJnYigyOSwgNDEsIDU5KSk7IHN0cm9rZTogbGlnaHQtZGFyayhyZ2IoMTA4LCAxNDIsIDE5MSksIHJnYig5MiwgMTIxLCAxNjMpKTsiLz48L2c+PC9nPjxnIGRhdGEtY2VsbC1pZD0iQmJ4blFadU9YbGxsVDhCb24yZEUtOCI+PGcgdHJhbnNmb3JtPSJ0cmFuc2xhdGUoMC41LDAuNSkiPjxwYXRoIGQ9Ik0gODAgNzAgTCAxMDMuNjMgNzAiIGZpbGw9Im5vbmUiIHN0cm9rZT0iIzAwMDAwMCIgc3Ryb2tlLW1pdGVybGltaXQ9IjEwIiBwb2ludGVyLWV2ZW50cz0ic3Ryb2tlIiBzdHlsZT0ic3Ryb2tlOiBsaWdodC1kYXJrKHJnYigwLCAwLCAwKSwgcmdiKDI1NSwgMjU1LCAyNTUpKTsiLz48cGF0aCBkPSJNIDEwOC44OCA3MCBMIDEwMS44OCA3My41IEwgMTAzLjYzIDcwIEwgMTAxLjg4IDY2LjUgWiIgZmlsbD0iIzAwMDAwMCIgc3Ryb2tlPSIjMDAwMDAwIiBzdHJva2UtbWl0ZXJsaW1pdD0iMTAiIHBvaW50ZXItZXZlbnRzPSJhbGwiIHN0eWxlPSJmaWxsOiBsaWdodC1kYXJrKHJnYigwLCAwLCAwKSwgcmdiKDI1NSwgMjU1LCAyNTUpKTsgc3Ryb2tlOiBsaWdodC1kYXJrKHJnYigwLCAwLCAwKSwgcmdiKDI1NSwgMjU1LCAyNTUpKTsiLz48L2c+PC9nPjxnIGRhdGEtY2VsbC1pZD0iQmJ4blFadU9YbGxsVDhCb24yZEUtMTAiPjxnIHRyYW5zZm9ybT0idHJhbnNsYXRlKDAuNSwwLjUpIj48cmVjdCB4PSIyMjAiIHk9IjMwIiB3aWR0aD0iODAiIGhlaWdodD0iODAiIGZpbGw9IiNmZmZmZmYiIHN0cm9rZT0iIzAwMDAwMCIgcG9pbnRlci1ldmVudHM9ImFsbCIgc3R5bGU9ImZpbGw6IGxpZ2h0LWRhcmsoI2ZmZmZmZiwgdmFyKC0tZ2UtZGFyay1jb2xvciwgIzEyMTIxMikpOyBzdHJva2U6IGxpZ2h0LWRhcmsocmdiKDAsIDAsIDApLCByZ2IoMjU1LCAyNTUsIDI1NSkpOyIvPjwvZz48L2c+PGcgZGF0YS1jZWxsLWlkPSJCYnhuUVp1T1hsbGxUOEJvbjJkRS0xMSI+PGcgdHJhbnNmb3JtPSJ0cmFuc2xhdGUoMC41LDAuNSkiPjxyZWN0IHg9IjIyMCIgeT0iNzAiIHdpZHRoPSI0MCIgaGVpZ2h0PSI0MCIgZmlsbD0iI2RhZThmYyIgc3Ryb2tlPSIjNmM4ZWJmIiBwb2ludGVyLWV2ZW50cz0iYWxsIiBzdHlsZT0iZmlsbDogbGlnaHQtZGFyayhyZ2IoMjE4LCAyMzIsIDI1MiksIHJnYigyOSwgNDEsIDU5KSk7IHN0cm9rZTogbGlnaHQtZGFyayhyZ2IoMTA4LCAxNDIsIDE5MSksIHJnYig5MiwgMTIxLCAxNjMpKTsiLz48L2c+PC9nPjxnIGRhdGEtY2VsbC1pZD0iQmJ4blFadU9YbGxsVDhCb24yZEUtMTIiPjxnIHRyYW5zZm9ybT0idHJhbnNsYXRlKDAuNSwwLjUpIj48cGF0aCBkPSJNIDE5MCA3MCBMIDIxMy42MyA3MCIgZmlsbD0ibm9uZSIgc3Ryb2tlPSIjMDAwMDAwIiBzdHJva2UtbWl0ZXJsaW1pdD0iMTAiIHBvaW50ZXItZXZlbnRzPSJzdHJva2UiIHN0eWxlPSJzdHJva2U6IGxpZ2h0LWRhcmsocmdiKDAsIDAsIDApLCByZ2IoMjU1LCAyNTUsIDI1NSkpOyIvPjxwYXRoIGQ9Ik0gMjE4Ljg4IDcwIEwgMjExLjg4IDczLjUgTCAyMTMuNjMgNzAgTCAyMTEuODggNjYuNSBaIiBmaWxsPSIjMDAwMDAwIiBzdHJva2U9IiMwMDAwMDAiIHN0cm9rZS1taXRlcmxpbWl0PSIxMCIgcG9pbnRlci1ldmVudHM9ImFsbCIgc3R5bGU9ImZpbGw6IGxpZ2h0LWRhcmsocmdiKDAsIDAsIDApLCByZ2IoMjU1LCAyNTUsIDI1NSkpOyBzdHJva2U6IGxpZ2h0LWRhcmsocmdiKDAsIDAsIDApLCByZ2IoMjU1LCAyNTUsIDI1NSkpOyIvPjwvZz48L2c+PGcgZGF0YS1jZWxsLWlkPSJCYnhuUVp1T1hsbGxUOEJvbjJkRS0xMyI+PGcgdHJhbnNmb3JtPSJ0cmFuc2xhdGUoMC41LDAuNSkiPjxyZWN0IHg9IjAiIHk9IjAiIHdpZHRoPSI4MCIgaGVpZ2h0PSIzMCIgZmlsbD0ibm9uZSIgc3Ryb2tlPSJub25lIiBwb2ludGVyLWV2ZW50cz0iYWxsIi8+PC9nPjxnPjxnPjxzd2l0Y2g+PGZvcmVpZ25PYmplY3Qgc3R5bGU9Im92ZXJmbG93OiB2aXNpYmxlOyB0ZXh0LWFsaWduOiBsZWZ0OyIgcG9pbnRlci1ldmVudHM9Im5vbmUiIHdpZHRoPSIxMDAlIiBoZWlnaHQ9IjEwMCUiIHJlcXVpcmVkRmVhdHVyZXM9Imh0dHA6Ly93d3cudzMub3JnL1RSL1NWRzExL2ZlYXR1cmUjRXh0ZW5zaWJpbGl0eSI+PGRpdiB4bWxucz0iaHR0cDovL3d3dy53My5vcmcvMTk5OS94aHRtbCIgc3R5bGU9ImRpc3BsYXk6IGZsZXg7IGFsaWduLWl0ZW1zOiB1bnNhZmUgY2VudGVyOyBqdXN0aWZ5LWNvbnRlbnQ6IHVuc2FmZSBjZW50ZXI7IHdpZHRoOiA3OHB4OyBoZWlnaHQ6IDFweDsgcGFkZGluZy10b3A6IDE1cHg7IG1hcmdpbi1sZWZ0OiAxcHg7Ij48ZGl2IHN0eWxlPSJib3gtc2l6aW5nOiBib3JkZXItYm94OyBmb250LXNpemU6IDA7IHRleHQtYWxpZ246IGNlbnRlcjsgY29sb3I6ICMwMDAwMDA7ICI+PGRpdiBzdHlsZT0iZGlzcGxheTogaW5saW5lLWJsb2NrOyBmb250LXNpemU6IDEycHg7IGZvbnQtZmFtaWx5OiBIZWx2ZXRpY2E7IGNvbG9yOiBsaWdodC1kYXJrKCMwMDAwMDAsICNmZmZmZmYpOyBsaW5lLWhlaWdodDogMS4yOyBwb2ludGVyLWV2ZW50czogYWxsOyB3aGl0ZS1zcGFjZTogbm9ybWFsOyB3b3JkLXdyYXA6IG5vcm1hbDsgIj5BQUJCINCy0YHQtdCz0L4g0LzQvdC+0LbQtdGB0YLQstCwPC9kaXY+PC9kaXY+PC9kaXY+PC9mb3JlaWduT2JqZWN0Pjx0ZXh0IHg9IjQwIiB5PSIxOSIgZmlsbD0ibGlnaHQtZGFyaygjMDAwMDAwLCAjZmZmZmZmKSIgZm9udC1mYW1pbHk9IkhlbHZldGljYSIgZm9udC1zaXplPSIxMnB4IiB0ZXh0LWFuY2hvcj0ibWlkZGxlIj5BQUJCINCy0YHQtdCz0L4g0LzQvdC+0LbQtdGB0YLQstCwPC90ZXh0Pjwvc3dpdGNoPjwvZz48L2c+PC9nPjxnIGRhdGEtY2VsbC1pZD0iQmJ4blFadU9YbGxsVDhCb24yZEUtMTQiPjxnIHRyYW5zZm9ybT0idHJhbnNsYXRlKDAuNSwwLjUpIj48cmVjdCB4PSIxMDAiIHk9IjAiIHdpZHRoPSIxMDAiIGhlaWdodD0iMzAiIGZpbGw9Im5vbmUiIHN0cm9rZT0ibm9uZSIgcG9pbnRlci1ldmVudHM9ImFsbCIvPjwvZz48Zz48Zz48c3dpdGNoPjxmb3JlaWduT2JqZWN0IHN0eWxlPSJvdmVyZmxvdzogdmlzaWJsZTsgdGV4dC1hbGlnbjogbGVmdDsiIHBvaW50ZXItZXZlbnRzPSJub25lIiB3aWR0aD0iMTAwJSIgaGVpZ2h0PSIxMDAlIiByZXF1aXJlZEZlYXR1cmVzPSJodHRwOi8vd3d3LnczLm9yZy9UUi9TVkcxMS9mZWF0dXJlI0V4dGVuc2liaWxpdHkiPjxkaXYgeG1sbnM9Imh0dHA6Ly93d3cudzMub3JnLzE5OTkveGh0bWwiIHN0eWxlPSJkaXNwbGF5OiBmbGV4OyBhbGlnbi1pdGVtczogdW5zYWZlIGNlbnRlcjsganVzdGlmeS1jb250ZW50OiB1bnNhZmUgY2VudGVyOyB3aWR0aDogOThweDsgaGVpZ2h0OiAxcHg7IHBhZGRpbmctdG9wOiAxNXB4OyBtYXJnaW4tbGVmdDogMTAxcHg7Ij48ZGl2IHN0eWxlPSJib3gtc2l6aW5nOiBib3JkZXItYm94OyBmb250LXNpemU6IDA7IHRleHQtYWxpZ246IGNlbnRlcjsgY29sb3I6ICMwMDAwMDA7ICI+PGRpdiBzdHlsZT0iZGlzcGxheTogaW5saW5lLWJsb2NrOyBmb250LXNpemU6IDEycHg7IGZvbnQtZmFtaWx5OiBIZWx2ZXRpY2E7IGNvbG9yOiBsaWdodC1kYXJrKCMwMDAwMDAsICNmZmZmZmYpOyBsaW5lLWhlaWdodDogMS4yOyBwb2ludGVyLWV2ZW50czogYWxsOyB3aGl0ZS1zcGFjZTogbm9ybWFsOyB3b3JkLXdyYXA6IG5vcm1hbDsgIj5BQUJCINC/0L7QtNC00LXRgNC10LLQsCDQvdCwIDEg0YPRgNC+0LLQvdC1PC9kaXY+PC9kaXY+PC9kaXY+PC9mb3JlaWduT2JqZWN0Pjx0ZXh0IHg9IjE1MCIgeT0iMTkiIGZpbGw9ImxpZ2h0LWRhcmsoIzAwMDAwMCwgI2ZmZmZmZikiIGZvbnQtZmFtaWx5PSJIZWx2ZXRpY2EiIGZvbnQtc2l6ZT0iMTJweCIgdGV4dC1hbmNob3I9Im1pZGRsZSI+QUFCQiDQv9C+0LTQtNC10YDQtdCy0LAg0L3QsCAxINGD0YDQvtCy0L3QtTwvdGV4dD48L3N3aXRjaD48L2c+PC9nPjwvZz48ZyBkYXRhLWNlbGwtaWQ9IkJieG5RWnVPWGxsbFQ4Qm9uMmRFLTE1Ij48ZyB0cmFuc2Zvcm09InRyYW5zbGF0ZSgwLjUsMC41KSI+PHJlY3QgeD0iMjEwIiB5PSIwIiB3aWR0aD0iMTAwIiBoZWlnaHQ9IjMwIiBmaWxsPSJub25lIiBzdHJva2U9Im5vbmUiIHBvaW50ZXItZXZlbnRzPSJhbGwiLz48L2c+PGc+PGc+PHN3aXRjaD48Zm9yZWlnbk9iamVjdCBzdHlsZT0ib3ZlcmZsb3c6IHZpc2libGU7IHRleHQtYWxpZ246IGxlZnQ7IiBwb2ludGVyLWV2ZW50cz0ibm9uZSIgd2lkdGg9IjEwMCUiIGhlaWdodD0iMTAwJSIgcmVxdWlyZWRGZWF0dXJlcz0iaHR0cDovL3d3dy53My5vcmcvVFIvU1ZHMTEvZmVhdHVyZSNFeHRlbnNpYmlsaXR5Ij48ZGl2IHhtbG5zPSJodHRwOi8vd3d3LnczLm9yZy8xOTk5L3hodG1sIiBzdHlsZT0iZGlzcGxheTogZmxleDsgYWxpZ24taXRlbXM6IHVuc2FmZSBjZW50ZXI7IGp1c3RpZnktY29udGVudDogdW5zYWZlIGNlbnRlcjsgd2lkdGg6IDk4cHg7IGhlaWdodDogMXB4OyBwYWRkaW5nLXRvcDogMTVweDsgbWFyZ2luLWxlZnQ6IDIxMXB4OyI+PGRpdiBzdHlsZT0iYm94LXNpemluZzogYm9yZGVyLWJveDsgZm9udC1zaXplOiAwOyB0ZXh0LWFsaWduOiBjZW50ZXI7IGNvbG9yOiAjMDAwMDAwOyAiPjxkaXYgc3R5bGU9ImRpc3BsYXk6IGlubGluZS1ibG9jazsgZm9udC1zaXplOiAxMnB4OyBmb250LWZhbWlseTogSGVsdmV0aWNhOyBjb2xvcjogbGlnaHQtZGFyaygjMDAwMDAwLCAjZmZmZmZmKTsgbGluZS1oZWlnaHQ6IDEuMjsgcG9pbnRlci1ldmVudHM6IGFsbDsgd2hpdGUtc3BhY2U6IG5vcm1hbDsgd29yZC13cmFwOiBub3JtYWw7ICI+QUFCQiDQv9C+0LTQtNC10YDQtdCy0LAg0L3QsCAyINGD0YDQvtCy0L3QtTwvZGl2PjwvZGl2PjwvZGl2PjwvZm9yZWlnbk9iamVjdD48dGV4dCB4PSIyNjAiIHk9IjE5IiBmaWxsPSJsaWdodC1kYXJrKCMwMDAwMDAsICNmZmZmZmYpIiBmb250LWZhbWlseT0iSGVsdmV0aWNhIiBmb250LXNpemU9IjEycHgiIHRleHQtYW5jaG9yPSJtaWRkbGUiPkFBQkIg0L/QvtC00LTQtdGA0LXQstCwINC90LAgMiDRg9GA0L7QstC90LU8L3RleHQ+PC9zd2l0Y2g+PC9nPjwvZz48L2c+PC9nPjwvZz48L2c+PHN3aXRjaD48ZyByZXF1aXJlZEZlYXR1cmVzPSJodHRwOi8vd3d3LnczLm9yZy9UUi9TVkcxMS9mZWF0dXJlI0V4dGVuc2liaWxpdHkiLz48YSB0cmFuc2Zvcm09InRyYW5zbGF0ZSgwLC01KSIgeGxpbms6aHJlZj0iaHR0cHM6Ly93d3cuZHJhd2lvLmNvbS9kb2MvZmFxL3N2Zy1leHBvcnQtdGV4dC1wcm9ibGVtcyIgdGFyZ2V0PSJfYmxhbmsiPjx0ZXh0IHRleHQtYW5jaG9yPSJtaWRkbGUiIGZvbnQtc2l6ZT0iMTBweCIgeD0iNTAlIiB5PSIxMDAlIj5UZXh0IGlzIG5vdCBTVkcgLSBjYW5ub3QgZGlzcGxheTwvdGV4dD48L2E+PC9zd2l0Y2g+PC9zdmc+"/>
          <p:cNvSpPr>
            <a:spLocks noChangeAspect="1" noChangeArrowheads="1"/>
          </p:cNvSpPr>
          <p:nvPr/>
        </p:nvSpPr>
        <p:spPr bwMode="auto">
          <a:xfrm>
            <a:off x="161926" y="869157"/>
            <a:ext cx="2221706" cy="7929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ru-RU" sz="1350"/>
          </a:p>
        </p:txBody>
      </p:sp>
      <p:sp>
        <p:nvSpPr>
          <p:cNvPr id="23" name="AutoShape 6" descr="data:image/svg+xml;base64,PHN2ZyB4bWxucz0iaHR0cDovL3d3dy53My5vcmcvMjAwMC9zdmciIHN0eWxlPSJiYWNrZ3JvdW5kOiB0cmFuc3BhcmVudDsgYmFja2dyb3VuZC1jb2xvcjogdHJhbnNwYXJlbnQ7IiB4bWxuczp4bGluaz0iaHR0cDovL3d3dy53My5vcmcvMTk5OS94bGluayIgdmVyc2lvbj0iMS4xIiB3aWR0aD0iMzExcHgiIGhlaWdodD0iMTExcHgiIHZpZXdCb3g9IjAgMCAzMTEgMTExIiBjb250ZW50PSImbHQ7bXhHcmFwaE1vZGVsJmd0OyZsdDtyb290Jmd0OyZsdDtteENlbGwgaWQ9JnF1b3Q7MCZxdW90Oy8mZ3Q7Jmx0O214Q2VsbCBpZD0mcXVvdDsxJnF1b3Q7IHBhcmVudD0mcXVvdDswJnF1b3Q7LyZndDsmbHQ7bXhDZWxsIGlkPSZxdW90OzImcXVvdDsgcGFyZW50PSZxdW90OzEmcXVvdDsgc3R5bGU9JnF1b3Q7cm91bmRlZD0wO3doaXRlU3BhY2U9d3JhcDtodG1sPTE7ZmlsbENvbG9yPSNkYWU4ZmM7c3Ryb2tlQ29sb3I9IzZjOGViZjsmcXVvdDsgdmFsdWU9JnF1b3Q7JnF1b3Q7IHZlcnRleD0mcXVvdDsxJnF1b3Q7Jmd0OyZsdDtteEdlb21ldHJ5IGhlaWdodD0mcXVvdDs4MCZxdW90OyB3aWR0aD0mcXVvdDs4MCZxdW90OyB4PSZxdW90OzMzMCZxdW90OyB5PSZxdW90OzgwMCZxdW90OyBhcz0mcXVvdDtnZW9tZXRyeSZxdW90Oy8mZ3Q7Jmx0Oy9teENlbGwmZ3Q7Jmx0O214Q2VsbCBpZD0mcXVvdDszJnF1b3Q7IHBhcmVudD0mcXVvdDsxJnF1b3Q7IHN0eWxlPSZxdW90O3JvdW5kZWQ9MDt3aGl0ZVNwYWNlPXdyYXA7aHRtbD0xOyZxdW90OyB2YWx1ZT0mcXVvdDsmcXVvdDsgdmVydGV4PSZxdW90OzEmcXVvdDsmZ3Q7Jmx0O214R2VvbWV0cnkgaGVpZ2h0PSZxdW90OzgwJnF1b3Q7IHdpZHRoPSZxdW90OzgwJnF1b3Q7IHg9JnF1b3Q7NDQwJnF1b3Q7IHk9JnF1b3Q7ODAwJnF1b3Q7IGFzPSZxdW90O2dlb21ldHJ5JnF1b3Q7LyZndDsmbHQ7L214Q2VsbCZndDsmbHQ7bXhDZWxsIGlkPSZxdW90OzQmcXVvdDsgcGFyZW50PSZxdW90OzEmcXVvdDsgc3R5bGU9JnF1b3Q7cm91bmRlZD0wO3doaXRlU3BhY2U9d3JhcDtodG1sPTE7ZmlsbENvbG9yPSNkYWU4ZmM7c3Ryb2tlQ29sb3I9IzZjOGViZjsmcXVvdDsgdmFsdWU9JnF1b3Q7JnF1b3Q7IHZlcnRleD0mcXVvdDsxJnF1b3Q7Jmd0OyZsdDtteEdlb21ldHJ5IGhlaWdodD0mcXVvdDs4MCZxdW90OyB3aWR0aD0mcXVvdDs0MCZxdW90OyB4PSZxdW90OzQ0MCZxdW90OyB5PSZxdW90OzgwMCZxdW90OyBhcz0mcXVvdDtnZW9tZXRyeSZxdW90Oy8mZ3Q7Jmx0Oy9teENlbGwmZ3Q7Jmx0O214Q2VsbCBpZD0mcXVvdDs1JnF1b3Q7IGVkZ2U9JnF1b3Q7MSZxdW90OyBwYXJlbnQ9JnF1b3Q7MSZxdW90OyBzb3VyY2U9JnF1b3Q7MiZxdW90OyBzdHlsZT0mcXVvdDtlbmRBcnJvdz1jbGFzc2ljO2h0bWw9MTtyb3VuZGVkPTA7ZXhpdFg9MTtleGl0WT0wLjU7ZXhpdER4PTA7ZXhpdER5PTA7ZW50cnlYPTA7ZW50cnlZPTAuNTtlbnRyeUR4PTA7ZW50cnlEeT0wOyZxdW90OyB0YXJnZXQ9JnF1b3Q7NCZxdW90OyB2YWx1ZT0mcXVvdDsmcXVvdDsmZ3Q7Jmx0O214R2VvbWV0cnkgaGVpZ2h0PSZxdW90OzUwJnF1b3Q7IHJlbGF0aXZlPSZxdW90OzEmcXVvdDsgd2lkdGg9JnF1b3Q7NTAmcXVvdDsgYXM9JnF1b3Q7Z2VvbWV0cnkmcXVvdDsmZ3Q7Jmx0O214UG9pbnQgeD0mcXVvdDs0NTAmcXVvdDsgeT0mcXVvdDs4MzAmcXVvdDsgYXM9JnF1b3Q7c291cmNlUG9pbnQmcXVvdDsvJmd0OyZsdDtteFBvaW50IHg9JnF1b3Q7NTAwJnF1b3Q7IHk9JnF1b3Q7NzgwJnF1b3Q7IGFzPSZxdW90O3RhcmdldFBvaW50JnF1b3Q7LyZndDsmbHQ7L214R2VvbWV0cnkmZ3Q7Jmx0Oy9teENlbGwmZ3Q7Jmx0O214Q2VsbCBpZD0mcXVvdDs2JnF1b3Q7IHBhcmVudD0mcXVvdDsxJnF1b3Q7IHN0eWxlPSZxdW90O3JvdW5kZWQ9MDt3aGl0ZVNwYWNlPXdyYXA7aHRtbD0xOyZxdW90OyB2YWx1ZT0mcXVvdDsmcXVvdDsgdmVydGV4PSZxdW90OzEmcXVvdDsmZ3Q7Jmx0O214R2VvbWV0cnkgaGVpZ2h0PSZxdW90OzgwJnF1b3Q7IHdpZHRoPSZxdW90OzgwJnF1b3Q7IHg9JnF1b3Q7NTUwJnF1b3Q7IHk9JnF1b3Q7ODAwJnF1b3Q7IGFzPSZxdW90O2dlb21ldHJ5JnF1b3Q7LyZndDsmbHQ7L214Q2VsbCZndDsmbHQ7bXhDZWxsIGlkPSZxdW90OzcmcXVvdDsgcGFyZW50PSZxdW90OzEmcXVvdDsgc3R5bGU9JnF1b3Q7cm91bmRlZD0wO3doaXRlU3BhY2U9d3JhcDtodG1sPTE7ZmlsbENvbG9yPSNkYWU4ZmM7c3Ryb2tlQ29sb3I9IzZjOGViZjsmcXVvdDsgdmFsdWU9JnF1b3Q7JnF1b3Q7IHZlcnRleD0mcXVvdDsxJnF1b3Q7Jmd0OyZsdDtteEdlb21ldHJ5IGhlaWdodD0mcXVvdDs0MCZxdW90OyB3aWR0aD0mcXVvdDs0MCZxdW90OyB4PSZxdW90OzU1MCZxdW90OyB5PSZxdW90Ozg0MCZxdW90OyBhcz0mcXVvdDtnZW9tZXRyeSZxdW90Oy8mZ3Q7Jmx0Oy9teENlbGwmZ3Q7Jmx0O214Q2VsbCBpZD0mcXVvdDs4JnF1b3Q7IGVkZ2U9JnF1b3Q7MSZxdW90OyBwYXJlbnQ9JnF1b3Q7MSZxdW90OyBzb3VyY2U9JnF1b3Q7MyZxdW90OyBzdHlsZT0mcXVvdDtlbmRBcnJvdz1jbGFzc2ljO2h0bWw9MTtyb3VuZGVkPTA7ZXhpdFg9MTtleGl0WT0wLjU7ZXhpdER4PTA7ZXhpdER5PTA7ZW50cnlYPTA7ZW50cnlZPTA7ZW50cnlEeD0wO2VudHJ5RHk9MDsmcXVvdDsgdGFyZ2V0PSZxdW90OzcmcXVvdDsgdmFsdWU9JnF1b3Q7JnF1b3Q7Jmd0OyZsdDtteEdlb21ldHJ5IGhlaWdodD0mcXVvdDs1MCZxdW90OyByZWxhdGl2ZT0mcXVvdDsxJnF1b3Q7IHdpZHRoPSZxdW90OzUwJnF1b3Q7IGFzPSZxdW90O2dlb21ldHJ5JnF1b3Q7Jmd0OyZsdDtteFBvaW50IHg9JnF1b3Q7NDQwJnF1b3Q7IHk9JnF1b3Q7ODkwJnF1b3Q7IGFzPSZxdW90O3NvdXJjZVBvaW50JnF1b3Q7LyZndDsmbHQ7bXhQb2ludCB4PSZxdW90OzQ5MCZxdW90OyB5PSZxdW90Ozg0MCZxdW90OyBhcz0mcXVvdDt0YXJnZXRQb2ludCZxdW90Oy8mZ3Q7Jmx0Oy9teEdlb21ldHJ5Jmd0OyZsdDsvbXhDZWxsJmd0OyZsdDtteENlbGwgaWQ9JnF1b3Q7OSZxdW90OyBwYXJlbnQ9JnF1b3Q7MSZxdW90OyBzdHlsZT0mcXVvdDt0ZXh0O2h0bWw9MTt3aGl0ZVNwYWNlPXdyYXA7c3Ryb2tlQ29sb3I9bm9uZTtmaWxsQ29sb3I9bm9uZTthbGlnbj1jZW50ZXI7dmVydGljYWxBbGlnbj1taWRkbGU7cm91bmRlZD0wOyZxdW90OyB2YWx1ZT0mcXVvdDtBQUJCINCy0YHQtdCz0L4g0LzQvdC+0LbQtdGB0YLQstCwJnF1b3Q7IHZlcnRleD0mcXVvdDsxJnF1b3Q7Jmd0OyZsdDtteEdlb21ldHJ5IGhlaWdodD0mcXVvdDszMCZxdW90OyB3aWR0aD0mcXVvdDs4MCZxdW90OyB4PSZxdW90OzMzMCZxdW90OyB5PSZxdW90Ozc3MCZxdW90OyBhcz0mcXVvdDtnZW9tZXRyeSZxdW90Oy8mZ3Q7Jmx0Oy9teENlbGwmZ3Q7Jmx0O214Q2VsbCBpZD0mcXVvdDsxMCZxdW90OyBwYXJlbnQ9JnF1b3Q7MSZxdW90OyBzdHlsZT0mcXVvdDt0ZXh0O2h0bWw9MTt3aGl0ZVNwYWNlPXdyYXA7c3Ryb2tlQ29sb3I9bm9uZTtmaWxsQ29sb3I9bm9uZTthbGlnbj1jZW50ZXI7dmVydGljYWxBbGlnbj1taWRkbGU7cm91bmRlZD0wOyZxdW90OyB2YWx1ZT0mcXVvdDtBQUJCINC/0L7QtNC00LXRgNC10LLQsCDQvdCwIDEg0YPRgNC+0LLQvdC1JnF1b3Q7IHZlcnRleD0mcXVvdDsxJnF1b3Q7Jmd0OyZsdDtteEdlb21ldHJ5IGhlaWdodD0mcXVvdDszMCZxdW90OyB3aWR0aD0mcXVvdDsxMDAmcXVvdDsgeD0mcXVvdDs0MzAmcXVvdDsgeT0mcXVvdDs3NzAmcXVvdDsgYXM9JnF1b3Q7Z2VvbWV0cnkmcXVvdDsvJmd0OyZsdDsvbXhDZWxsJmd0OyZsdDtteENlbGwgaWQ9JnF1b3Q7MTEmcXVvdDsgcGFyZW50PSZxdW90OzEmcXVvdDsgc3R5bGU9JnF1b3Q7dGV4dDtodG1sPTE7d2hpdGVTcGFjZT13cmFwO3N0cm9rZUNvbG9yPW5vbmU7ZmlsbENvbG9yPW5vbmU7YWxpZ249Y2VudGVyO3ZlcnRpY2FsQWxpZ249bWlkZGxlO3JvdW5kZWQ9MDsmcXVvdDsgdmFsdWU9JnF1b3Q7QUFCQiDQv9C+0LTQtNC10YDQtdCy0LAg0L3QsCAyINGD0YDQvtCy0L3QtSZxdW90OyB2ZXJ0ZXg9JnF1b3Q7MSZxdW90OyZndDsmbHQ7bXhHZW9tZXRyeSBoZWlnaHQ9JnF1b3Q7MzAmcXVvdDsgd2lkdGg9JnF1b3Q7MTAwJnF1b3Q7IHg9JnF1b3Q7NTQwJnF1b3Q7IHk9JnF1b3Q7NzcwJnF1b3Q7IGFzPSZxdW90O2dlb21ldHJ5JnF1b3Q7LyZndDsmbHQ7L214Q2VsbCZndDsmbHQ7L3Jvb3QmZ3Q7Jmx0Oy9teEdyYXBoTW9kZWwmZ3Q7Ij48ZGVmcy8+PGc+PGcgZGF0YS1jZWxsLWlkPSIwIj48ZyBkYXRhLWNlbGwtaWQ9IjEiPjxnIGRhdGEtY2VsbC1pZD0ibktWQ0ZfaEZsbm5YaW4wRll6dDAtMyIvPjxnIGRhdGEtY2VsbC1pZD0iTk00TzJHSk5qTGtmYjV1WDRNUFEtMTYiLz48ZyBkYXRhLWNlbGwtaWQ9Ik5NNE8yR0pOakxrZmI1dVg0TVBRLTgiLz48ZyBkYXRhLWNlbGwtaWQ9Ik5NNE8yR0pOakxrZmI1dVg0TVBRLTkiLz48ZyBkYXRhLWNlbGwtaWQ9Ik5NNE8yR0pOakxrZmI1dVg0TVBRLTEwIi8+PGcgZGF0YS1jZWxsLWlkPSJOTTRPMkdKTmpMa2ZiNXVYNE1QUS0xMSIvPjxnIGRhdGEtY2VsbC1pZD0iTk00TzJHSk5qTGtmYjV1WDRNUFEtMTIiLz48ZyBkYXRhLWNlbGwtaWQ9Ik5NNE8yR0pOakxrZmI1dVg0TVBRLTEzIi8+PGcgZGF0YS1jZWxsLWlkPSJOTTRPMkdKTmpMa2ZiNXVYNE1QUS0xNCIvPjxnIGRhdGEtY2VsbC1pZD0iTk00TzJHSk5qTGtmYjV1WDRNUFEtMTgiLz48ZyBkYXRhLWNlbGwtaWQ9Ik5NNE8yR0pOakxrZmI1dVg0TVBRLTI4Ii8+PGcgZGF0YS1jZWxsLWlkPSJOTTRPMkdKTmpMa2ZiNXVYNE1QUS0yOSIvPjxnIGRhdGEtY2VsbC1pZD0iTk00TzJHSk5qTGtmYjV1WDRNUFEtMzAiLz48ZyBkYXRhLWNlbGwtaWQ9Ik5NNE8yR0pOakxrZmI1dVg0TVBRLTMxIi8+PGcgZGF0YS1jZWxsLWlkPSJOTTRPMkdKTmpMa2ZiNXVYNE1QUS0zMiIvPjxnIGRhdGEtY2VsbC1pZD0iTk00TzJHSk5qTGtmYjV1WDRNUFEtMzMiLz48ZyBkYXRhLWNlbGwtaWQ9Ik5NNE8yR0pOakxrZmI1dVg0TVBRLTM0Ii8+PGcgZGF0YS1jZWxsLWlkPSJuS1ZDRl9oRmxublhpbjBGWXp0MC00Ii8+PGcgZGF0YS1jZWxsLWlkPSJOTTRPMkdKTmpMa2ZiNXVYNE1QUS0zNSIvPjxnIGRhdGEtY2VsbC1pZD0iTk00TzJHSk5qTGtmYjV1WDRNUFEtMzYiLz48ZyBkYXRhLWNlbGwtaWQ9Ik5NNE8yR0pOakxrZmI1dVg0TVBRLTM3Ii8+PGcgZGF0YS1jZWxsLWlkPSJOTTRPMkdKTmpMa2ZiNXVYNE1QUS0zOCIvPjxnIGRhdGEtY2VsbC1pZD0iTk00TzJHSk5qTGtmYjV1WDRNUFEtMzkiLz48ZyBkYXRhLWNlbGwtaWQ9Ik5NNE8yR0pOakxrZmI1dVg0TVBRLTQwIi8+PGcgZGF0YS1jZWxsLWlkPSJOTTRPMkdKTmpMa2ZiNXVYNE1QUS00MSIvPjxnIGRhdGEtY2VsbC1pZD0iTk00TzJHSk5qTGtmYjV1WDRNUFEtNDIiLz48ZyBkYXRhLWNlbGwtaWQ9Ik5NNE8yR0pOakxrZmI1dVg0TVBRLTQ0Ii8+PGcgZGF0YS1jZWxsLWlkPSJOTTRPMkdKTmpMa2ZiNXVYNE1QUS00NSIvPjxnIGRhdGEtY2VsbC1pZD0iTk00TzJHSk5qTGtmYjV1WDRNUFEtNDYiLz48ZyBkYXRhLWNlbGwtaWQ9Ik5NNE8yR0pOakxrZmI1dVg0TVBRLTQ3Ii8+PGcgZGF0YS1jZWxsLWlkPSJOTTRPMkdKTmpMa2ZiNXVYNE1QUS00OCIvPjxnIGRhdGEtY2VsbC1pZD0iTk00TzJHSk5qTGtmYjV1WDRNUFEtNDkiLz48ZyBkYXRhLWNlbGwtaWQ9Ik5NNE8yR0pOakxrZmI1dVg0TVBRLTUwIi8+PGcgZGF0YS1jZWxsLWlkPSJOTTRPMkdKTmpMa2ZiNXVYNE1QUS01MSIvPjxnIGRhdGEtY2VsbC1pZD0iTk00TzJHSk5qTGtmYjV1WDRNUFEtNTIiLz48ZyBkYXRhLWNlbGwtaWQ9Ik5NNE8yR0pOakxrZmI1dVg0TVBRLTcwIi8+PGcgZGF0YS1jZWxsLWlkPSJOTTRPMkdKTmpMa2ZiNXVYNE1QUS03MSIvPjxnIGRhdGEtY2VsbC1pZD0iTk00TzJHSk5qTGtmYjV1WDRNUFEtNzIiLz48ZyBkYXRhLWNlbGwtaWQ9Ik5NNE8yR0pOakxrZmI1dVg0TVBRLTczIi8+PGcgZGF0YS1jZWxsLWlkPSJOTTRPMkdKTmpMa2ZiNXVYNE1QUS03NCIvPjxnIGRhdGEtY2VsbC1pZD0iTk00TzJHSk5qTGtmYjV1WDRNUFEtNzUiLz48ZyBkYXRhLWNlbGwtaWQ9Ik5NNE8yR0pOakxrZmI1dVg0TVBRLTc2Ii8+PGcgZGF0YS1jZWxsLWlkPSJOTTRPMkdKTmpMa2ZiNXVYNE1QUS03NyIvPjxnIGRhdGEtY2VsbC1pZD0iTk00TzJHSk5qTGtmYjV1WDRNUFEtNzgiLz48ZyBkYXRhLWNlbGwtaWQ9Ik5NNE8yR0pOakxrZmI1dVg0TVBRLTc5Ii8+PGcgZGF0YS1jZWxsLWlkPSJOTTRPMkdKTmpMa2ZiNXVYNE1QUS04MCIvPjxnIGRhdGEtY2VsbC1pZD0iTk00TzJHSk5qTGtmYjV1WDRNUFEtODEiLz48ZyBkYXRhLWNlbGwtaWQ9Ik5NNE8yR0pOakxrZmI1dVg0TVBRLTgyIi8+PGcgZGF0YS1jZWxsLWlkPSJOTTRPMkdKTmpMa2ZiNXVYNE1QUS04MyIvPjxnIGRhdGEtY2VsbC1pZD0iTk00TzJHSk5qTGtmYjV1WDRNUFEtODQiLz48ZyBkYXRhLWNlbGwtaWQ9Ik5NNE8yR0pOakxrZmI1dVg0TVBRLTkyIi8+PGcgZGF0YS1jZWxsLWlkPSJOTTRPMkdKTmpMa2ZiNXVYNE1QUS05NCIvPjxnIGRhdGEtY2VsbC1pZD0iTk00TzJHSk5qTGtmYjV1WDRNUFEtOTUiLz48ZyBkYXRhLWNlbGwtaWQ9Ik5NNE8yR0pOakxrZmI1dVg0TVBRLTk2Ii8+PGcgZGF0YS1jZWxsLWlkPSJOTTRPMkdKTmpMa2ZiNXVYNE1QUS05NyIvPjxnIGRhdGEtY2VsbC1pZD0iTk00TzJHSk5qTGtmYjV1WDRNUFEtOTgiLz48ZyBkYXRhLWNlbGwtaWQ9IkJieG5RWnVPWGxsbFQ4Qm9uMmRFLTEiPjxnIHRyYW5zZm9ybT0idHJhbnNsYXRlKDAuNSwwLjUpIj48cmVjdCB4PSIwIiB5PSIzMCIgd2lkdGg9IjgwIiBoZWlnaHQ9IjgwIiBmaWxsPSIjZGFlOGZjIiBzdHJva2U9IiM2YzhlYmYiIHBvaW50ZXItZXZlbnRzPSJhbGwiIHN0eWxlPSJmaWxsOiBsaWdodC1kYXJrKHJnYigyMTgsIDIzMiwgMjUyKSwgcmdiKDI5LCA0MSwgNTkpKTsgc3Ryb2tlOiBsaWdodC1kYXJrKHJnYigxMDgsIDE0MiwgMTkxKSwgcmdiKDkyLCAxMjEsIDE2MykpOyIvPjwvZz48L2c+PGcgZGF0YS1jZWxsLWlkPSJCYnhuUVp1T1hsbGxUOEJvbjJkRS0zIj48ZyB0cmFuc2Zvcm09InRyYW5zbGF0ZSgwLjUsMC41KSI+PHJlY3QgeD0iMTEwIiB5PSIzMCIgd2lkdGg9IjgwIiBoZWlnaHQ9IjgwIiBmaWxsPSIjZmZmZmZmIiBzdHJva2U9IiMwMDAwMDAiIHBvaW50ZXItZXZlbnRzPSJhbGwiIHN0eWxlPSJmaWxsOiBsaWdodC1kYXJrKCNmZmZmZmYsIHZhcigtLWdlLWRhcmstY29sb3IsICMxMjEyMTIpKTsgc3Ryb2tlOiBsaWdodC1kYXJrKHJnYigwLCAwLCAwKSwgcmdiKDI1NSwgMjU1LCAyNTUpKTsiLz48L2c+PC9nPjxnIGRhdGEtY2VsbC1pZD0iQmJ4blFadU9YbGxsVDhCb24yZEUtNSI+PGcgdHJhbnNmb3JtPSJ0cmFuc2xhdGUoMC41LDAuNSkiPjxyZWN0IHg9IjExMCIgeT0iMzAiIHdpZHRoPSI0MCIgaGVpZ2h0PSI4MCIgZmlsbD0iI2RhZThmYyIgc3Ryb2tlPSIjNmM4ZWJmIiBwb2ludGVyLWV2ZW50cz0iYWxsIiBzdHlsZT0iZmlsbDogbGlnaHQtZGFyayhyZ2IoMjE4LCAyMzIsIDI1MiksIHJnYigyOSwgNDEsIDU5KSk7IHN0cm9rZTogbGlnaHQtZGFyayhyZ2IoMTA4LCAxNDIsIDE5MSksIHJnYig5MiwgMTIxLCAxNjMpKTsiLz48L2c+PC9nPjxnIGRhdGEtY2VsbC1pZD0iQmJ4blFadU9YbGxsVDhCb24yZEUtOCI+PGcgdHJhbnNmb3JtPSJ0cmFuc2xhdGUoMC41LDAuNSkiPjxwYXRoIGQ9Ik0gODAgNzAgTCAxMDMuNjMgNzAiIGZpbGw9Im5vbmUiIHN0cm9rZT0iIzAwMDAwMCIgc3Ryb2tlLW1pdGVybGltaXQ9IjEwIiBwb2ludGVyLWV2ZW50cz0ic3Ryb2tlIiBzdHlsZT0ic3Ryb2tlOiBsaWdodC1kYXJrKHJnYigwLCAwLCAwKSwgcmdiKDI1NSwgMjU1LCAyNTUpKTsiLz48cGF0aCBkPSJNIDEwOC44OCA3MCBMIDEwMS44OCA3My41IEwgMTAzLjYzIDcwIEwgMTAxLjg4IDY2LjUgWiIgZmlsbD0iIzAwMDAwMCIgc3Ryb2tlPSIjMDAwMDAwIiBzdHJva2UtbWl0ZXJsaW1pdD0iMTAiIHBvaW50ZXItZXZlbnRzPSJhbGwiIHN0eWxlPSJmaWxsOiBsaWdodC1kYXJrKHJnYigwLCAwLCAwKSwgcmdiKDI1NSwgMjU1LCAyNTUpKTsgc3Ryb2tlOiBsaWdodC1kYXJrKHJnYigwLCAwLCAwKSwgcmdiKDI1NSwgMjU1LCAyNTUpKTsiLz48L2c+PC9nPjxnIGRhdGEtY2VsbC1pZD0iQmJ4blFadU9YbGxsVDhCb24yZEUtMTAiPjxnIHRyYW5zZm9ybT0idHJhbnNsYXRlKDAuNSwwLjUpIj48cmVjdCB4PSIyMjAiIHk9IjMwIiB3aWR0aD0iODAiIGhlaWdodD0iODAiIGZpbGw9IiNmZmZmZmYiIHN0cm9rZT0iIzAwMDAwMCIgcG9pbnRlci1ldmVudHM9ImFsbCIgc3R5bGU9ImZpbGw6IGxpZ2h0LWRhcmsoI2ZmZmZmZiwgdmFyKC0tZ2UtZGFyay1jb2xvciwgIzEyMTIxMikpOyBzdHJva2U6IGxpZ2h0LWRhcmsocmdiKDAsIDAsIDApLCByZ2IoMjU1LCAyNTUsIDI1NSkpOyIvPjwvZz48L2c+PGcgZGF0YS1jZWxsLWlkPSJCYnhuUVp1T1hsbGxUOEJvbjJkRS0xMSI+PGcgdHJhbnNmb3JtPSJ0cmFuc2xhdGUoMC41LDAuNSkiPjxyZWN0IHg9IjIyMCIgeT0iNzAiIHdpZHRoPSI0MCIgaGVpZ2h0PSI0MCIgZmlsbD0iI2RhZThmYyIgc3Ryb2tlPSIjNmM4ZWJmIiBwb2ludGVyLWV2ZW50cz0iYWxsIiBzdHlsZT0iZmlsbDogbGlnaHQtZGFyayhyZ2IoMjE4LCAyMzIsIDI1MiksIHJnYigyOSwgNDEsIDU5KSk7IHN0cm9rZTogbGlnaHQtZGFyayhyZ2IoMTA4LCAxNDIsIDE5MSksIHJnYig5MiwgMTIxLCAxNjMpKTsiLz48L2c+PC9nPjxnIGRhdGEtY2VsbC1pZD0iQmJ4blFadU9YbGxsVDhCb24yZEUtMTIiPjxnIHRyYW5zZm9ybT0idHJhbnNsYXRlKDAuNSwwLjUpIj48cGF0aCBkPSJNIDE5MCA3MCBMIDIxMy42MyA3MCIgZmlsbD0ibm9uZSIgc3Ryb2tlPSIjMDAwMDAwIiBzdHJva2UtbWl0ZXJsaW1pdD0iMTAiIHBvaW50ZXItZXZlbnRzPSJzdHJva2UiIHN0eWxlPSJzdHJva2U6IGxpZ2h0LWRhcmsocmdiKDAsIDAsIDApLCByZ2IoMjU1LCAyNTUsIDI1NSkpOyIvPjxwYXRoIGQ9Ik0gMjE4Ljg4IDcwIEwgMjExLjg4IDczLjUgTCAyMTMuNjMgNzAgTCAyMTEuODggNjYuNSBaIiBmaWxsPSIjMDAwMDAwIiBzdHJva2U9IiMwMDAwMDAiIHN0cm9rZS1taXRlcmxpbWl0PSIxMCIgcG9pbnRlci1ldmVudHM9ImFsbCIgc3R5bGU9ImZpbGw6IGxpZ2h0LWRhcmsocmdiKDAsIDAsIDApLCByZ2IoMjU1LCAyNTUsIDI1NSkpOyBzdHJva2U6IGxpZ2h0LWRhcmsocmdiKDAsIDAsIDApLCByZ2IoMjU1LCAyNTUsIDI1NSkpOyIvPjwvZz48L2c+PGcgZGF0YS1jZWxsLWlkPSJCYnhuUVp1T1hsbGxUOEJvbjJkRS0xMyI+PGcgdHJhbnNmb3JtPSJ0cmFuc2xhdGUoMC41LDAuNSkiPjxyZWN0IHg9IjAiIHk9IjAiIHdpZHRoPSI4MCIgaGVpZ2h0PSIzMCIgZmlsbD0ibm9uZSIgc3Ryb2tlPSJub25lIiBwb2ludGVyLWV2ZW50cz0iYWxsIi8+PC9nPjxnPjxnPjxzd2l0Y2g+PGZvcmVpZ25PYmplY3Qgc3R5bGU9Im92ZXJmbG93OiB2aXNpYmxlOyB0ZXh0LWFsaWduOiBsZWZ0OyIgcG9pbnRlci1ldmVudHM9Im5vbmUiIHdpZHRoPSIxMDAlIiBoZWlnaHQ9IjEwMCUiIHJlcXVpcmVkRmVhdHVyZXM9Imh0dHA6Ly93d3cudzMub3JnL1RSL1NWRzExL2ZlYXR1cmUjRXh0ZW5zaWJpbGl0eSI+PGRpdiB4bWxucz0iaHR0cDovL3d3dy53My5vcmcvMTk5OS94aHRtbCIgc3R5bGU9ImRpc3BsYXk6IGZsZXg7IGFsaWduLWl0ZW1zOiB1bnNhZmUgY2VudGVyOyBqdXN0aWZ5LWNvbnRlbnQ6IHVuc2FmZSBjZW50ZXI7IHdpZHRoOiA3OHB4OyBoZWlnaHQ6IDFweDsgcGFkZGluZy10b3A6IDE1cHg7IG1hcmdpbi1sZWZ0OiAxcHg7Ij48ZGl2IHN0eWxlPSJib3gtc2l6aW5nOiBib3JkZXItYm94OyBmb250LXNpemU6IDA7IHRleHQtYWxpZ246IGNlbnRlcjsgY29sb3I6ICMwMDAwMDA7ICI+PGRpdiBzdHlsZT0iZGlzcGxheTogaW5saW5lLWJsb2NrOyBmb250LXNpemU6IDEycHg7IGZvbnQtZmFtaWx5OiBIZWx2ZXRpY2E7IGNvbG9yOiBsaWdodC1kYXJrKCMwMDAwMDAsICNmZmZmZmYpOyBsaW5lLWhlaWdodDogMS4yOyBwb2ludGVyLWV2ZW50czogYWxsOyB3aGl0ZS1zcGFjZTogbm9ybWFsOyB3b3JkLXdyYXA6IG5vcm1hbDsgIj5BQUJCINCy0YHQtdCz0L4g0LzQvdC+0LbQtdGB0YLQstCwPC9kaXY+PC9kaXY+PC9kaXY+PC9mb3JlaWduT2JqZWN0Pjx0ZXh0IHg9IjQwIiB5PSIxOSIgZmlsbD0ibGlnaHQtZGFyaygjMDAwMDAwLCAjZmZmZmZmKSIgZm9udC1mYW1pbHk9IkhlbHZldGljYSIgZm9udC1zaXplPSIxMnB4IiB0ZXh0LWFuY2hvcj0ibWlkZGxlIj5BQUJCINCy0YHQtdCz0L4g0LzQvdC+0LbQtdGB0YLQstCwPC90ZXh0Pjwvc3dpdGNoPjwvZz48L2c+PC9nPjxnIGRhdGEtY2VsbC1pZD0iQmJ4blFadU9YbGxsVDhCb24yZEUtMTQiPjxnIHRyYW5zZm9ybT0idHJhbnNsYXRlKDAuNSwwLjUpIj48cmVjdCB4PSIxMDAiIHk9IjAiIHdpZHRoPSIxMDAiIGhlaWdodD0iMzAiIGZpbGw9Im5vbmUiIHN0cm9rZT0ibm9uZSIgcG9pbnRlci1ldmVudHM9ImFsbCIvPjwvZz48Zz48Zz48c3dpdGNoPjxmb3JlaWduT2JqZWN0IHN0eWxlPSJvdmVyZmxvdzogdmlzaWJsZTsgdGV4dC1hbGlnbjogbGVmdDsiIHBvaW50ZXItZXZlbnRzPSJub25lIiB3aWR0aD0iMTAwJSIgaGVpZ2h0PSIxMDAlIiByZXF1aXJlZEZlYXR1cmVzPSJodHRwOi8vd3d3LnczLm9yZy9UUi9TVkcxMS9mZWF0dXJlI0V4dGVuc2liaWxpdHkiPjxkaXYgeG1sbnM9Imh0dHA6Ly93d3cudzMub3JnLzE5OTkveGh0bWwiIHN0eWxlPSJkaXNwbGF5OiBmbGV4OyBhbGlnbi1pdGVtczogdW5zYWZlIGNlbnRlcjsganVzdGlmeS1jb250ZW50OiB1bnNhZmUgY2VudGVyOyB3aWR0aDogOThweDsgaGVpZ2h0OiAxcHg7IHBhZGRpbmctdG9wOiAxNXB4OyBtYXJnaW4tbGVmdDogMTAxcHg7Ij48ZGl2IHN0eWxlPSJib3gtc2l6aW5nOiBib3JkZXItYm94OyBmb250LXNpemU6IDA7IHRleHQtYWxpZ246IGNlbnRlcjsgY29sb3I6ICMwMDAwMDA7ICI+PGRpdiBzdHlsZT0iZGlzcGxheTogaW5saW5lLWJsb2NrOyBmb250LXNpemU6IDEycHg7IGZvbnQtZmFtaWx5OiBIZWx2ZXRpY2E7IGNvbG9yOiBsaWdodC1kYXJrKCMwMDAwMDAsICNmZmZmZmYpOyBsaW5lLWhlaWdodDogMS4yOyBwb2ludGVyLWV2ZW50czogYWxsOyB3aGl0ZS1zcGFjZTogbm9ybWFsOyB3b3JkLXdyYXA6IG5vcm1hbDsgIj5BQUJCINC/0L7QtNC00LXRgNC10LLQsCDQvdCwIDEg0YPRgNC+0LLQvdC1PC9kaXY+PC9kaXY+PC9kaXY+PC9mb3JlaWduT2JqZWN0Pjx0ZXh0IHg9IjE1MCIgeT0iMTkiIGZpbGw9ImxpZ2h0LWRhcmsoIzAwMDAwMCwgI2ZmZmZmZikiIGZvbnQtZmFtaWx5PSJIZWx2ZXRpY2EiIGZvbnQtc2l6ZT0iMTJweCIgdGV4dC1hbmNob3I9Im1pZGRsZSI+QUFCQiDQv9C+0LTQtNC10YDQtdCy0LAg0L3QsCAxINGD0YDQvtCy0L3QtTwvdGV4dD48L3N3aXRjaD48L2c+PC9nPjwvZz48ZyBkYXRhLWNlbGwtaWQ9IkJieG5RWnVPWGxsbFQ4Qm9uMmRFLTE1Ij48ZyB0cmFuc2Zvcm09InRyYW5zbGF0ZSgwLjUsMC41KSI+PHJlY3QgeD0iMjEwIiB5PSIwIiB3aWR0aD0iMTAwIiBoZWlnaHQ9IjMwIiBmaWxsPSJub25lIiBzdHJva2U9Im5vbmUiIHBvaW50ZXItZXZlbnRzPSJhbGwiLz48L2c+PGc+PGc+PHN3aXRjaD48Zm9yZWlnbk9iamVjdCBzdHlsZT0ib3ZlcmZsb3c6IHZpc2libGU7IHRleHQtYWxpZ246IGxlZnQ7IiBwb2ludGVyLWV2ZW50cz0ibm9uZSIgd2lkdGg9IjEwMCUiIGhlaWdodD0iMTAwJSIgcmVxdWlyZWRGZWF0dXJlcz0iaHR0cDovL3d3dy53My5vcmcvVFIvU1ZHMTEvZmVhdHVyZSNFeHRlbnNpYmlsaXR5Ij48ZGl2IHhtbG5zPSJodHRwOi8vd3d3LnczLm9yZy8xOTk5L3hodG1sIiBzdHlsZT0iZGlzcGxheTogZmxleDsgYWxpZ24taXRlbXM6IHVuc2FmZSBjZW50ZXI7IGp1c3RpZnktY29udGVudDogdW5zYWZlIGNlbnRlcjsgd2lkdGg6IDk4cHg7IGhlaWdodDogMXB4OyBwYWRkaW5nLXRvcDogMTVweDsgbWFyZ2luLWxlZnQ6IDIxMXB4OyI+PGRpdiBzdHlsZT0iYm94LXNpemluZzogYm9yZGVyLWJveDsgZm9udC1zaXplOiAwOyB0ZXh0LWFsaWduOiBjZW50ZXI7IGNvbG9yOiAjMDAwMDAwOyAiPjxkaXYgc3R5bGU9ImRpc3BsYXk6IGlubGluZS1ibG9jazsgZm9udC1zaXplOiAxMnB4OyBmb250LWZhbWlseTogSGVsdmV0aWNhOyBjb2xvcjogbGlnaHQtZGFyaygjMDAwMDAwLCAjZmZmZmZmKTsgbGluZS1oZWlnaHQ6IDEuMjsgcG9pbnRlci1ldmVudHM6IGFsbDsgd2hpdGUtc3BhY2U6IG5vcm1hbDsgd29yZC13cmFwOiBub3JtYWw7ICI+QUFCQiDQv9C+0LTQtNC10YDQtdCy0LAg0L3QsCAyINGD0YDQvtCy0L3QtTwvZGl2PjwvZGl2PjwvZGl2PjwvZm9yZWlnbk9iamVjdD48dGV4dCB4PSIyNjAiIHk9IjE5IiBmaWxsPSJsaWdodC1kYXJrKCMwMDAwMDAsICNmZmZmZmYpIiBmb250LWZhbWlseT0iSGVsdmV0aWNhIiBmb250LXNpemU9IjEycHgiIHRleHQtYW5jaG9yPSJtaWRkbGUiPkFBQkIg0L/QvtC00LTQtdGA0LXQstCwINC90LAgMiDRg9GA0L7QstC90LU8L3RleHQ+PC9zd2l0Y2g+PC9nPjwvZz48L2c+PC9nPjwvZz48L2c+PHN3aXRjaD48ZyByZXF1aXJlZEZlYXR1cmVzPSJodHRwOi8vd3d3LnczLm9yZy9UUi9TVkcxMS9mZWF0dXJlI0V4dGVuc2liaWxpdHkiLz48YSB0cmFuc2Zvcm09InRyYW5zbGF0ZSgwLC01KSIgeGxpbms6aHJlZj0iaHR0cHM6Ly93d3cuZHJhd2lvLmNvbS9kb2MvZmFxL3N2Zy1leHBvcnQtdGV4dC1wcm9ibGVtcyIgdGFyZ2V0PSJfYmxhbmsiPjx0ZXh0IHRleHQtYW5jaG9yPSJtaWRkbGUiIGZvbnQtc2l6ZT0iMTBweCIgeD0iNTAlIiB5PSIxMDAlIj5UZXh0IGlzIG5vdCBTVkcgLSBjYW5ub3QgZGlzcGxheTwvdGV4dD48L2E+PC9zd2l0Y2g+PC9zdmc+"/>
          <p:cNvSpPr>
            <a:spLocks noChangeAspect="1" noChangeArrowheads="1"/>
          </p:cNvSpPr>
          <p:nvPr/>
        </p:nvSpPr>
        <p:spPr bwMode="auto">
          <a:xfrm>
            <a:off x="276226" y="983457"/>
            <a:ext cx="2221706" cy="792956"/>
          </a:xfrm>
          <a:prstGeom prst="rect">
            <a:avLst/>
          </a:prstGeom>
          <a:noFill/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ru-RU" sz="135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484C8D-2C2A-4E10-B5BD-2149331E9CFE}" type="slidenum">
              <a:rPr lang="ru-RU" smtClean="0"/>
              <a:t>5</a:t>
            </a:fld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4858" y="3334192"/>
            <a:ext cx="6134284" cy="21772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2848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Сортировка</a:t>
            </a:r>
            <a:endParaRPr lang="ru-RU" dirty="0"/>
          </a:p>
        </p:txBody>
      </p:sp>
      <p:sp>
        <p:nvSpPr>
          <p:cNvPr id="19" name="Объект 18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53244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dirty="0" smtClean="0"/>
              <a:t>Используется поразрядная сортировка </a:t>
            </a:r>
            <a:r>
              <a:rPr lang="en-US" sz="2000" dirty="0" smtClean="0"/>
              <a:t>(radix sort)</a:t>
            </a:r>
            <a:r>
              <a:rPr lang="ru-RU" sz="2000" dirty="0" smtClean="0"/>
              <a:t> с использованием алгоритма модифицированной префиксной суммы</a:t>
            </a:r>
            <a:r>
              <a:rPr lang="en-US" sz="2000" dirty="0" smtClean="0"/>
              <a:t>:</a:t>
            </a:r>
          </a:p>
          <a:p>
            <a:r>
              <a:rPr lang="ru-RU" sz="2000" dirty="0" smtClean="0"/>
              <a:t>Работа проводится над числами типа </a:t>
            </a:r>
            <a:r>
              <a:rPr lang="en-US" sz="2000" dirty="0" smtClean="0"/>
              <a:t>float</a:t>
            </a:r>
            <a:r>
              <a:rPr lang="ru-RU" sz="2000" dirty="0" smtClean="0"/>
              <a:t>32, которые преобразуются к </a:t>
            </a:r>
            <a:r>
              <a:rPr lang="en-US" sz="2000" dirty="0" smtClean="0"/>
              <a:t>uint32</a:t>
            </a:r>
          </a:p>
          <a:p>
            <a:r>
              <a:rPr lang="ru-RU" sz="2000" dirty="0" smtClean="0"/>
              <a:t>Для каждого бита вычисляется префиксная сумма по всему массиву точек</a:t>
            </a:r>
          </a:p>
          <a:p>
            <a:r>
              <a:rPr lang="ru-RU" sz="2000" dirty="0" smtClean="0"/>
              <a:t>Каждую итерацию высчитываются индексы смещения</a:t>
            </a:r>
          </a:p>
          <a:p>
            <a:r>
              <a:rPr lang="ru-RU" sz="2000" dirty="0" smtClean="0"/>
              <a:t>Вклад в сумму предыдущих поддеревьев обнуляется</a:t>
            </a:r>
          </a:p>
          <a:p>
            <a:r>
              <a:rPr lang="ru-RU" sz="2000" dirty="0" smtClean="0"/>
              <a:t>Из-за механизма синхронизации и последовательной обработки всех элементов внутри ядра традиционный шаг объединения данных опускается</a:t>
            </a:r>
          </a:p>
          <a:p>
            <a:endParaRPr lang="ru-RU" sz="2000" dirty="0"/>
          </a:p>
        </p:txBody>
      </p:sp>
      <p:sp>
        <p:nvSpPr>
          <p:cNvPr id="21" name="AutoShape 2" descr="data:image/svg+xml;base64,PHN2ZyB4bWxucz0iaHR0cDovL3d3dy53My5vcmcvMjAwMC9zdmciIHN0eWxlPSJiYWNrZ3JvdW5kOiB0cmFuc3BhcmVudDsgYmFja2dyb3VuZC1jb2xvcjogdHJhbnNwYXJlbnQ7IiB4bWxuczp4bGluaz0iaHR0cDovL3d3dy53My5vcmcvMTk5OS94bGluayIgdmVyc2lvbj0iMS4xIiB3aWR0aD0iMzExcHgiIGhlaWdodD0iMTExcHgiIHZpZXdCb3g9IjAgMCAzMTEgMTExIiBjb250ZW50PSImbHQ7bXhHcmFwaE1vZGVsJmd0OyZsdDtyb290Jmd0OyZsdDtteENlbGwgaWQ9JnF1b3Q7MCZxdW90Oy8mZ3Q7Jmx0O214Q2VsbCBpZD0mcXVvdDsxJnF1b3Q7IHBhcmVudD0mcXVvdDswJnF1b3Q7LyZndDsmbHQ7bXhDZWxsIGlkPSZxdW90OzImcXVvdDsgcGFyZW50PSZxdW90OzEmcXVvdDsgc3R5bGU9JnF1b3Q7cm91bmRlZD0wO3doaXRlU3BhY2U9d3JhcDtodG1sPTE7ZmlsbENvbG9yPSNkYWU4ZmM7c3Ryb2tlQ29sb3I9IzZjOGViZjsmcXVvdDsgdmFsdWU9JnF1b3Q7JnF1b3Q7IHZlcnRleD0mcXVvdDsxJnF1b3Q7Jmd0OyZsdDtteEdlb21ldHJ5IGhlaWdodD0mcXVvdDs4MCZxdW90OyB3aWR0aD0mcXVvdDs4MCZxdW90OyB4PSZxdW90OzMzMCZxdW90OyB5PSZxdW90OzgwMCZxdW90OyBhcz0mcXVvdDtnZW9tZXRyeSZxdW90Oy8mZ3Q7Jmx0Oy9teENlbGwmZ3Q7Jmx0O214Q2VsbCBpZD0mcXVvdDszJnF1b3Q7IHBhcmVudD0mcXVvdDsxJnF1b3Q7IHN0eWxlPSZxdW90O3JvdW5kZWQ9MDt3aGl0ZVNwYWNlPXdyYXA7aHRtbD0xOyZxdW90OyB2YWx1ZT0mcXVvdDsmcXVvdDsgdmVydGV4PSZxdW90OzEmcXVvdDsmZ3Q7Jmx0O214R2VvbWV0cnkgaGVpZ2h0PSZxdW90OzgwJnF1b3Q7IHdpZHRoPSZxdW90OzgwJnF1b3Q7IHg9JnF1b3Q7NDQwJnF1b3Q7IHk9JnF1b3Q7ODAwJnF1b3Q7IGFzPSZxdW90O2dlb21ldHJ5JnF1b3Q7LyZndDsmbHQ7L214Q2VsbCZndDsmbHQ7bXhDZWxsIGlkPSZxdW90OzQmcXVvdDsgcGFyZW50PSZxdW90OzEmcXVvdDsgc3R5bGU9JnF1b3Q7cm91bmRlZD0wO3doaXRlU3BhY2U9d3JhcDtodG1sPTE7ZmlsbENvbG9yPSNkYWU4ZmM7c3Ryb2tlQ29sb3I9IzZjOGViZjsmcXVvdDsgdmFsdWU9JnF1b3Q7JnF1b3Q7IHZlcnRleD0mcXVvdDsxJnF1b3Q7Jmd0OyZsdDtteEdlb21ldHJ5IGhlaWdodD0mcXVvdDs4MCZxdW90OyB3aWR0aD0mcXVvdDs0MCZxdW90OyB4PSZxdW90OzQ0MCZxdW90OyB5PSZxdW90OzgwMCZxdW90OyBhcz0mcXVvdDtnZW9tZXRyeSZxdW90Oy8mZ3Q7Jmx0Oy9teENlbGwmZ3Q7Jmx0O214Q2VsbCBpZD0mcXVvdDs1JnF1b3Q7IGVkZ2U9JnF1b3Q7MSZxdW90OyBwYXJlbnQ9JnF1b3Q7MSZxdW90OyBzb3VyY2U9JnF1b3Q7MiZxdW90OyBzdHlsZT0mcXVvdDtlbmRBcnJvdz1jbGFzc2ljO2h0bWw9MTtyb3VuZGVkPTA7ZXhpdFg9MTtleGl0WT0wLjU7ZXhpdER4PTA7ZXhpdER5PTA7ZW50cnlYPTA7ZW50cnlZPTAuNTtlbnRyeUR4PTA7ZW50cnlEeT0wOyZxdW90OyB0YXJnZXQ9JnF1b3Q7NCZxdW90OyB2YWx1ZT0mcXVvdDsmcXVvdDsmZ3Q7Jmx0O214R2VvbWV0cnkgaGVpZ2h0PSZxdW90OzUwJnF1b3Q7IHJlbGF0aXZlPSZxdW90OzEmcXVvdDsgd2lkdGg9JnF1b3Q7NTAmcXVvdDsgYXM9JnF1b3Q7Z2VvbWV0cnkmcXVvdDsmZ3Q7Jmx0O214UG9pbnQgeD0mcXVvdDs0NTAmcXVvdDsgeT0mcXVvdDs4MzAmcXVvdDsgYXM9JnF1b3Q7c291cmNlUG9pbnQmcXVvdDsvJmd0OyZsdDtteFBvaW50IHg9JnF1b3Q7NTAwJnF1b3Q7IHk9JnF1b3Q7NzgwJnF1b3Q7IGFzPSZxdW90O3RhcmdldFBvaW50JnF1b3Q7LyZndDsmbHQ7L214R2VvbWV0cnkmZ3Q7Jmx0Oy9teENlbGwmZ3Q7Jmx0O214Q2VsbCBpZD0mcXVvdDs2JnF1b3Q7IHBhcmVudD0mcXVvdDsxJnF1b3Q7IHN0eWxlPSZxdW90O3JvdW5kZWQ9MDt3aGl0ZVNwYWNlPXdyYXA7aHRtbD0xOyZxdW90OyB2YWx1ZT0mcXVvdDsmcXVvdDsgdmVydGV4PSZxdW90OzEmcXVvdDsmZ3Q7Jmx0O214R2VvbWV0cnkgaGVpZ2h0PSZxdW90OzgwJnF1b3Q7IHdpZHRoPSZxdW90OzgwJnF1b3Q7IHg9JnF1b3Q7NTUwJnF1b3Q7IHk9JnF1b3Q7ODAwJnF1b3Q7IGFzPSZxdW90O2dlb21ldHJ5JnF1b3Q7LyZndDsmbHQ7L214Q2VsbCZndDsmbHQ7bXhDZWxsIGlkPSZxdW90OzcmcXVvdDsgcGFyZW50PSZxdW90OzEmcXVvdDsgc3R5bGU9JnF1b3Q7cm91bmRlZD0wO3doaXRlU3BhY2U9d3JhcDtodG1sPTE7ZmlsbENvbG9yPSNkYWU4ZmM7c3Ryb2tlQ29sb3I9IzZjOGViZjsmcXVvdDsgdmFsdWU9JnF1b3Q7JnF1b3Q7IHZlcnRleD0mcXVvdDsxJnF1b3Q7Jmd0OyZsdDtteEdlb21ldHJ5IGhlaWdodD0mcXVvdDs0MCZxdW90OyB3aWR0aD0mcXVvdDs0MCZxdW90OyB4PSZxdW90OzU1MCZxdW90OyB5PSZxdW90Ozg0MCZxdW90OyBhcz0mcXVvdDtnZW9tZXRyeSZxdW90Oy8mZ3Q7Jmx0Oy9teENlbGwmZ3Q7Jmx0O214Q2VsbCBpZD0mcXVvdDs4JnF1b3Q7IGVkZ2U9JnF1b3Q7MSZxdW90OyBwYXJlbnQ9JnF1b3Q7MSZxdW90OyBzb3VyY2U9JnF1b3Q7MyZxdW90OyBzdHlsZT0mcXVvdDtlbmRBcnJvdz1jbGFzc2ljO2h0bWw9MTtyb3VuZGVkPTA7ZXhpdFg9MTtleGl0WT0wLjU7ZXhpdER4PTA7ZXhpdER5PTA7ZW50cnlYPTA7ZW50cnlZPTA7ZW50cnlEeD0wO2VudHJ5RHk9MDsmcXVvdDsgdGFyZ2V0PSZxdW90OzcmcXVvdDsgdmFsdWU9JnF1b3Q7JnF1b3Q7Jmd0OyZsdDtteEdlb21ldHJ5IGhlaWdodD0mcXVvdDs1MCZxdW90OyByZWxhdGl2ZT0mcXVvdDsxJnF1b3Q7IHdpZHRoPSZxdW90OzUwJnF1b3Q7IGFzPSZxdW90O2dlb21ldHJ5JnF1b3Q7Jmd0OyZsdDtteFBvaW50IHg9JnF1b3Q7NDQwJnF1b3Q7IHk9JnF1b3Q7ODkwJnF1b3Q7IGFzPSZxdW90O3NvdXJjZVBvaW50JnF1b3Q7LyZndDsmbHQ7bXhQb2ludCB4PSZxdW90OzQ5MCZxdW90OyB5PSZxdW90Ozg0MCZxdW90OyBhcz0mcXVvdDt0YXJnZXRQb2ludCZxdW90Oy8mZ3Q7Jmx0Oy9teEdlb21ldHJ5Jmd0OyZsdDsvbXhDZWxsJmd0OyZsdDtteENlbGwgaWQ9JnF1b3Q7OSZxdW90OyBwYXJlbnQ9JnF1b3Q7MSZxdW90OyBzdHlsZT0mcXVvdDt0ZXh0O2h0bWw9MTt3aGl0ZVNwYWNlPXdyYXA7c3Ryb2tlQ29sb3I9bm9uZTtmaWxsQ29sb3I9bm9uZTthbGlnbj1jZW50ZXI7dmVydGljYWxBbGlnbj1taWRkbGU7cm91bmRlZD0wOyZxdW90OyB2YWx1ZT0mcXVvdDtBQUJCINCy0YHQtdCz0L4g0LzQvdC+0LbQtdGB0YLQstCwJnF1b3Q7IHZlcnRleD0mcXVvdDsxJnF1b3Q7Jmd0OyZsdDtteEdlb21ldHJ5IGhlaWdodD0mcXVvdDszMCZxdW90OyB3aWR0aD0mcXVvdDs4MCZxdW90OyB4PSZxdW90OzMzMCZxdW90OyB5PSZxdW90Ozc3MCZxdW90OyBhcz0mcXVvdDtnZW9tZXRyeSZxdW90Oy8mZ3Q7Jmx0Oy9teENlbGwmZ3Q7Jmx0O214Q2VsbCBpZD0mcXVvdDsxMCZxdW90OyBwYXJlbnQ9JnF1b3Q7MSZxdW90OyBzdHlsZT0mcXVvdDt0ZXh0O2h0bWw9MTt3aGl0ZVNwYWNlPXdyYXA7c3Ryb2tlQ29sb3I9bm9uZTtmaWxsQ29sb3I9bm9uZTthbGlnbj1jZW50ZXI7dmVydGljYWxBbGlnbj1taWRkbGU7cm91bmRlZD0wOyZxdW90OyB2YWx1ZT0mcXVvdDtBQUJCINC/0L7QtNC00LXRgNC10LLQsCDQvdCwIDEg0YPRgNC+0LLQvdC1JnF1b3Q7IHZlcnRleD0mcXVvdDsxJnF1b3Q7Jmd0OyZsdDtteEdlb21ldHJ5IGhlaWdodD0mcXVvdDszMCZxdW90OyB3aWR0aD0mcXVvdDsxMDAmcXVvdDsgeD0mcXVvdDs0MzAmcXVvdDsgeT0mcXVvdDs3NzAmcXVvdDsgYXM9JnF1b3Q7Z2VvbWV0cnkmcXVvdDsvJmd0OyZsdDsvbXhDZWxsJmd0OyZsdDtteENlbGwgaWQ9JnF1b3Q7MTEmcXVvdDsgcGFyZW50PSZxdW90OzEmcXVvdDsgc3R5bGU9JnF1b3Q7dGV4dDtodG1sPTE7d2hpdGVTcGFjZT13cmFwO3N0cm9rZUNvbG9yPW5vbmU7ZmlsbENvbG9yPW5vbmU7YWxpZ249Y2VudGVyO3ZlcnRpY2FsQWxpZ249bWlkZGxlO3JvdW5kZWQ9MDsmcXVvdDsgdmFsdWU9JnF1b3Q7QUFCQiDQv9C+0LTQtNC10YDQtdCy0LAg0L3QsCAyINGD0YDQvtCy0L3QtSZxdW90OyB2ZXJ0ZXg9JnF1b3Q7MSZxdW90OyZndDsmbHQ7bXhHZW9tZXRyeSBoZWlnaHQ9JnF1b3Q7MzAmcXVvdDsgd2lkdGg9JnF1b3Q7MTAwJnF1b3Q7IHg9JnF1b3Q7NTQwJnF1b3Q7IHk9JnF1b3Q7NzcwJnF1b3Q7IGFzPSZxdW90O2dlb21ldHJ5JnF1b3Q7LyZndDsmbHQ7L214Q2VsbCZndDsmbHQ7L3Jvb3QmZ3Q7Jmx0Oy9teEdyYXBoTW9kZWwmZ3Q7Ij48ZGVmcy8+PGc+PGcgZGF0YS1jZWxsLWlkPSIwIj48ZyBkYXRhLWNlbGwtaWQ9IjEiPjxnIGRhdGEtY2VsbC1pZD0ibktWQ0ZfaEZsbm5YaW4wRll6dDAtMyIvPjxnIGRhdGEtY2VsbC1pZD0iTk00TzJHSk5qTGtmYjV1WDRNUFEtMTYiLz48ZyBkYXRhLWNlbGwtaWQ9Ik5NNE8yR0pOakxrZmI1dVg0TVBRLTgiLz48ZyBkYXRhLWNlbGwtaWQ9Ik5NNE8yR0pOakxrZmI1dVg0TVBRLTkiLz48ZyBkYXRhLWNlbGwtaWQ9Ik5NNE8yR0pOakxrZmI1dVg0TVBRLTEwIi8+PGcgZGF0YS1jZWxsLWlkPSJOTTRPMkdKTmpMa2ZiNXVYNE1QUS0xMSIvPjxnIGRhdGEtY2VsbC1pZD0iTk00TzJHSk5qTGtmYjV1WDRNUFEtMTIiLz48ZyBkYXRhLWNlbGwtaWQ9Ik5NNE8yR0pOakxrZmI1dVg0TVBRLTEzIi8+PGcgZGF0YS1jZWxsLWlkPSJOTTRPMkdKTmpMa2ZiNXVYNE1QUS0xNCIvPjxnIGRhdGEtY2VsbC1pZD0iTk00TzJHSk5qTGtmYjV1WDRNUFEtMTgiLz48ZyBkYXRhLWNlbGwtaWQ9Ik5NNE8yR0pOakxrZmI1dVg0TVBRLTI4Ii8+PGcgZGF0YS1jZWxsLWlkPSJOTTRPMkdKTmpMa2ZiNXVYNE1QUS0yOSIvPjxnIGRhdGEtY2VsbC1pZD0iTk00TzJHSk5qTGtmYjV1WDRNUFEtMzAiLz48ZyBkYXRhLWNlbGwtaWQ9Ik5NNE8yR0pOakxrZmI1dVg0TVBRLTMxIi8+PGcgZGF0YS1jZWxsLWlkPSJOTTRPMkdKTmpMa2ZiNXVYNE1QUS0zMiIvPjxnIGRhdGEtY2VsbC1pZD0iTk00TzJHSk5qTGtmYjV1WDRNUFEtMzMiLz48ZyBkYXRhLWNlbGwtaWQ9Ik5NNE8yR0pOakxrZmI1dVg0TVBRLTM0Ii8+PGcgZGF0YS1jZWxsLWlkPSJuS1ZDRl9oRmxublhpbjBGWXp0MC00Ii8+PGcgZGF0YS1jZWxsLWlkPSJOTTRPMkdKTmpMa2ZiNXVYNE1QUS0zNSIvPjxnIGRhdGEtY2VsbC1pZD0iTk00TzJHSk5qTGtmYjV1WDRNUFEtMzYiLz48ZyBkYXRhLWNlbGwtaWQ9Ik5NNE8yR0pOakxrZmI1dVg0TVBRLTM3Ii8+PGcgZGF0YS1jZWxsLWlkPSJOTTRPMkdKTmpMa2ZiNXVYNE1QUS0zOCIvPjxnIGRhdGEtY2VsbC1pZD0iTk00TzJHSk5qTGtmYjV1WDRNUFEtMzkiLz48ZyBkYXRhLWNlbGwtaWQ9Ik5NNE8yR0pOakxrZmI1dVg0TVBRLTQwIi8+PGcgZGF0YS1jZWxsLWlkPSJOTTRPMkdKTmpMa2ZiNXVYNE1QUS00MSIvPjxnIGRhdGEtY2VsbC1pZD0iTk00TzJHSk5qTGtmYjV1WDRNUFEtNDIiLz48ZyBkYXRhLWNlbGwtaWQ9Ik5NNE8yR0pOakxrZmI1dVg0TVBRLTQ0Ii8+PGcgZGF0YS1jZWxsLWlkPSJOTTRPMkdKTmpMa2ZiNXVYNE1QUS00NSIvPjxnIGRhdGEtY2VsbC1pZD0iTk00TzJHSk5qTGtmYjV1WDRNUFEtNDYiLz48ZyBkYXRhLWNlbGwtaWQ9Ik5NNE8yR0pOakxrZmI1dVg0TVBRLTQ3Ii8+PGcgZGF0YS1jZWxsLWlkPSJOTTRPMkdKTmpMa2ZiNXVYNE1QUS00OCIvPjxnIGRhdGEtY2VsbC1pZD0iTk00TzJHSk5qTGtmYjV1WDRNUFEtNDkiLz48ZyBkYXRhLWNlbGwtaWQ9Ik5NNE8yR0pOakxrZmI1dVg0TVBRLTUwIi8+PGcgZGF0YS1jZWxsLWlkPSJOTTRPMkdKTmpMa2ZiNXVYNE1QUS01MSIvPjxnIGRhdGEtY2VsbC1pZD0iTk00TzJHSk5qTGtmYjV1WDRNUFEtNTIiLz48ZyBkYXRhLWNlbGwtaWQ9Ik5NNE8yR0pOakxrZmI1dVg0TVBRLTcwIi8+PGcgZGF0YS1jZWxsLWlkPSJOTTRPMkdKTmpMa2ZiNXVYNE1QUS03MSIvPjxnIGRhdGEtY2VsbC1pZD0iTk00TzJHSk5qTGtmYjV1WDRNUFEtNzIiLz48ZyBkYXRhLWNlbGwtaWQ9Ik5NNE8yR0pOakxrZmI1dVg0TVBRLTczIi8+PGcgZGF0YS1jZWxsLWlkPSJOTTRPMkdKTmpMa2ZiNXVYNE1QUS03NCIvPjxnIGRhdGEtY2VsbC1pZD0iTk00TzJHSk5qTGtmYjV1WDRNUFEtNzUiLz48ZyBkYXRhLWNlbGwtaWQ9Ik5NNE8yR0pOakxrZmI1dVg0TVBRLTc2Ii8+PGcgZGF0YS1jZWxsLWlkPSJOTTRPMkdKTmpMa2ZiNXVYNE1QUS03NyIvPjxnIGRhdGEtY2VsbC1pZD0iTk00TzJHSk5qTGtmYjV1WDRNUFEtNzgiLz48ZyBkYXRhLWNlbGwtaWQ9Ik5NNE8yR0pOakxrZmI1dVg0TVBRLTc5Ii8+PGcgZGF0YS1jZWxsLWlkPSJOTTRPMkdKTmpMa2ZiNXVYNE1QUS04MCIvPjxnIGRhdGEtY2VsbC1pZD0iTk00TzJHSk5qTGtmYjV1WDRNUFEtODEiLz48ZyBkYXRhLWNlbGwtaWQ9Ik5NNE8yR0pOakxrZmI1dVg0TVBRLTgyIi8+PGcgZGF0YS1jZWxsLWlkPSJOTTRPMkdKTmpMa2ZiNXVYNE1QUS04MyIvPjxnIGRhdGEtY2VsbC1pZD0iTk00TzJHSk5qTGtmYjV1WDRNUFEtODQiLz48ZyBkYXRhLWNlbGwtaWQ9Ik5NNE8yR0pOakxrZmI1dVg0TVBRLTkyIi8+PGcgZGF0YS1jZWxsLWlkPSJOTTRPMkdKTmpMa2ZiNXVYNE1QUS05NCIvPjxnIGRhdGEtY2VsbC1pZD0iTk00TzJHSk5qTGtmYjV1WDRNUFEtOTUiLz48ZyBkYXRhLWNlbGwtaWQ9Ik5NNE8yR0pOakxrZmI1dVg0TVBRLTk2Ii8+PGcgZGF0YS1jZWxsLWlkPSJOTTRPMkdKTmpMa2ZiNXVYNE1QUS05NyIvPjxnIGRhdGEtY2VsbC1pZD0iTk00TzJHSk5qTGtmYjV1WDRNUFEtOTgiLz48ZyBkYXRhLWNlbGwtaWQ9IkJieG5RWnVPWGxsbFQ4Qm9uMmRFLTEiPjxnIHRyYW5zZm9ybT0idHJhbnNsYXRlKDAuNSwwLjUpIj48cmVjdCB4PSIwIiB5PSIzMCIgd2lkdGg9IjgwIiBoZWlnaHQ9IjgwIiBmaWxsPSIjZGFlOGZjIiBzdHJva2U9IiM2YzhlYmYiIHBvaW50ZXItZXZlbnRzPSJhbGwiIHN0eWxlPSJmaWxsOiBsaWdodC1kYXJrKHJnYigyMTgsIDIzMiwgMjUyKSwgcmdiKDI5LCA0MSwgNTkpKTsgc3Ryb2tlOiBsaWdodC1kYXJrKHJnYigxMDgsIDE0MiwgMTkxKSwgcmdiKDkyLCAxMjEsIDE2MykpOyIvPjwvZz48L2c+PGcgZGF0YS1jZWxsLWlkPSJCYnhuUVp1T1hsbGxUOEJvbjJkRS0zIj48ZyB0cmFuc2Zvcm09InRyYW5zbGF0ZSgwLjUsMC41KSI+PHJlY3QgeD0iMTEwIiB5PSIzMCIgd2lkdGg9IjgwIiBoZWlnaHQ9IjgwIiBmaWxsPSIjZmZmZmZmIiBzdHJva2U9IiMwMDAwMDAiIHBvaW50ZXItZXZlbnRzPSJhbGwiIHN0eWxlPSJmaWxsOiBsaWdodC1kYXJrKCNmZmZmZmYsIHZhcigtLWdlLWRhcmstY29sb3IsICMxMjEyMTIpKTsgc3Ryb2tlOiBsaWdodC1kYXJrKHJnYigwLCAwLCAwKSwgcmdiKDI1NSwgMjU1LCAyNTUpKTsiLz48L2c+PC9nPjxnIGRhdGEtY2VsbC1pZD0iQmJ4blFadU9YbGxsVDhCb24yZEUtNSI+PGcgdHJhbnNmb3JtPSJ0cmFuc2xhdGUoMC41LDAuNSkiPjxyZWN0IHg9IjExMCIgeT0iMzAiIHdpZHRoPSI0MCIgaGVpZ2h0PSI4MCIgZmlsbD0iI2RhZThmYyIgc3Ryb2tlPSIjNmM4ZWJmIiBwb2ludGVyLWV2ZW50cz0iYWxsIiBzdHlsZT0iZmlsbDogbGlnaHQtZGFyayhyZ2IoMjE4LCAyMzIsIDI1MiksIHJnYigyOSwgNDEsIDU5KSk7IHN0cm9rZTogbGlnaHQtZGFyayhyZ2IoMTA4LCAxNDIsIDE5MSksIHJnYig5MiwgMTIxLCAxNjMpKTsiLz48L2c+PC9nPjxnIGRhdGEtY2VsbC1pZD0iQmJ4blFadU9YbGxsVDhCb24yZEUtOCI+PGcgdHJhbnNmb3JtPSJ0cmFuc2xhdGUoMC41LDAuNSkiPjxwYXRoIGQ9Ik0gODAgNzAgTCAxMDMuNjMgNzAiIGZpbGw9Im5vbmUiIHN0cm9rZT0iIzAwMDAwMCIgc3Ryb2tlLW1pdGVybGltaXQ9IjEwIiBwb2ludGVyLWV2ZW50cz0ic3Ryb2tlIiBzdHlsZT0ic3Ryb2tlOiBsaWdodC1kYXJrKHJnYigwLCAwLCAwKSwgcmdiKDI1NSwgMjU1LCAyNTUpKTsiLz48cGF0aCBkPSJNIDEwOC44OCA3MCBMIDEwMS44OCA3My41IEwgMTAzLjYzIDcwIEwgMTAxLjg4IDY2LjUgWiIgZmlsbD0iIzAwMDAwMCIgc3Ryb2tlPSIjMDAwMDAwIiBzdHJva2UtbWl0ZXJsaW1pdD0iMTAiIHBvaW50ZXItZXZlbnRzPSJhbGwiIHN0eWxlPSJmaWxsOiBsaWdodC1kYXJrKHJnYigwLCAwLCAwKSwgcmdiKDI1NSwgMjU1LCAyNTUpKTsgc3Ryb2tlOiBsaWdodC1kYXJrKHJnYigwLCAwLCAwKSwgcmdiKDI1NSwgMjU1LCAyNTUpKTsiLz48L2c+PC9nPjxnIGRhdGEtY2VsbC1pZD0iQmJ4blFadU9YbGxsVDhCb24yZEUtMTAiPjxnIHRyYW5zZm9ybT0idHJhbnNsYXRlKDAuNSwwLjUpIj48cmVjdCB4PSIyMjAiIHk9IjMwIiB3aWR0aD0iODAiIGhlaWdodD0iODAiIGZpbGw9IiNmZmZmZmYiIHN0cm9rZT0iIzAwMDAwMCIgcG9pbnRlci1ldmVudHM9ImFsbCIgc3R5bGU9ImZpbGw6IGxpZ2h0LWRhcmsoI2ZmZmZmZiwgdmFyKC0tZ2UtZGFyay1jb2xvciwgIzEyMTIxMikpOyBzdHJva2U6IGxpZ2h0LWRhcmsocmdiKDAsIDAsIDApLCByZ2IoMjU1LCAyNTUsIDI1NSkpOyIvPjwvZz48L2c+PGcgZGF0YS1jZWxsLWlkPSJCYnhuUVp1T1hsbGxUOEJvbjJkRS0xMSI+PGcgdHJhbnNmb3JtPSJ0cmFuc2xhdGUoMC41LDAuNSkiPjxyZWN0IHg9IjIyMCIgeT0iNzAiIHdpZHRoPSI0MCIgaGVpZ2h0PSI0MCIgZmlsbD0iI2RhZThmYyIgc3Ryb2tlPSIjNmM4ZWJmIiBwb2ludGVyLWV2ZW50cz0iYWxsIiBzdHlsZT0iZmlsbDogbGlnaHQtZGFyayhyZ2IoMjE4LCAyMzIsIDI1MiksIHJnYigyOSwgNDEsIDU5KSk7IHN0cm9rZTogbGlnaHQtZGFyayhyZ2IoMTA4LCAxNDIsIDE5MSksIHJnYig5MiwgMTIxLCAxNjMpKTsiLz48L2c+PC9nPjxnIGRhdGEtY2VsbC1pZD0iQmJ4blFadU9YbGxsVDhCb24yZEUtMTIiPjxnIHRyYW5zZm9ybT0idHJhbnNsYXRlKDAuNSwwLjUpIj48cGF0aCBkPSJNIDE5MCA3MCBMIDIxMy42MyA3MCIgZmlsbD0ibm9uZSIgc3Ryb2tlPSIjMDAwMDAwIiBzdHJva2UtbWl0ZXJsaW1pdD0iMTAiIHBvaW50ZXItZXZlbnRzPSJzdHJva2UiIHN0eWxlPSJzdHJva2U6IGxpZ2h0LWRhcmsocmdiKDAsIDAsIDApLCByZ2IoMjU1LCAyNTUsIDI1NSkpOyIvPjxwYXRoIGQ9Ik0gMjE4Ljg4IDcwIEwgMjExLjg4IDczLjUgTCAyMTMuNjMgNzAgTCAyMTEuODggNjYuNSBaIiBmaWxsPSIjMDAwMDAwIiBzdHJva2U9IiMwMDAwMDAiIHN0cm9rZS1taXRlcmxpbWl0PSIxMCIgcG9pbnRlci1ldmVudHM9ImFsbCIgc3R5bGU9ImZpbGw6IGxpZ2h0LWRhcmsocmdiKDAsIDAsIDApLCByZ2IoMjU1LCAyNTUsIDI1NSkpOyBzdHJva2U6IGxpZ2h0LWRhcmsocmdiKDAsIDAsIDApLCByZ2IoMjU1LCAyNTUsIDI1NSkpOyIvPjwvZz48L2c+PGcgZGF0YS1jZWxsLWlkPSJCYnhuUVp1T1hsbGxUOEJvbjJkRS0xMyI+PGcgdHJhbnNmb3JtPSJ0cmFuc2xhdGUoMC41LDAuNSkiPjxyZWN0IHg9IjAiIHk9IjAiIHdpZHRoPSI4MCIgaGVpZ2h0PSIzMCIgZmlsbD0ibm9uZSIgc3Ryb2tlPSJub25lIiBwb2ludGVyLWV2ZW50cz0iYWxsIi8+PC9nPjxnPjxnPjxzd2l0Y2g+PGZvcmVpZ25PYmplY3Qgc3R5bGU9Im92ZXJmbG93OiB2aXNpYmxlOyB0ZXh0LWFsaWduOiBsZWZ0OyIgcG9pbnRlci1ldmVudHM9Im5vbmUiIHdpZHRoPSIxMDAlIiBoZWlnaHQ9IjEwMCUiIHJlcXVpcmVkRmVhdHVyZXM9Imh0dHA6Ly93d3cudzMub3JnL1RSL1NWRzExL2ZlYXR1cmUjRXh0ZW5zaWJpbGl0eSI+PGRpdiB4bWxucz0iaHR0cDovL3d3dy53My5vcmcvMTk5OS94aHRtbCIgc3R5bGU9ImRpc3BsYXk6IGZsZXg7IGFsaWduLWl0ZW1zOiB1bnNhZmUgY2VudGVyOyBqdXN0aWZ5LWNvbnRlbnQ6IHVuc2FmZSBjZW50ZXI7IHdpZHRoOiA3OHB4OyBoZWlnaHQ6IDFweDsgcGFkZGluZy10b3A6IDE1cHg7IG1hcmdpbi1sZWZ0OiAxcHg7Ij48ZGl2IHN0eWxlPSJib3gtc2l6aW5nOiBib3JkZXItYm94OyBmb250LXNpemU6IDA7IHRleHQtYWxpZ246IGNlbnRlcjsgY29sb3I6ICMwMDAwMDA7ICI+PGRpdiBzdHlsZT0iZGlzcGxheTogaW5saW5lLWJsb2NrOyBmb250LXNpemU6IDEycHg7IGZvbnQtZmFtaWx5OiBIZWx2ZXRpY2E7IGNvbG9yOiBsaWdodC1kYXJrKCMwMDAwMDAsICNmZmZmZmYpOyBsaW5lLWhlaWdodDogMS4yOyBwb2ludGVyLWV2ZW50czogYWxsOyB3aGl0ZS1zcGFjZTogbm9ybWFsOyB3b3JkLXdyYXA6IG5vcm1hbDsgIj5BQUJCINCy0YHQtdCz0L4g0LzQvdC+0LbQtdGB0YLQstCwPC9kaXY+PC9kaXY+PC9kaXY+PC9mb3JlaWduT2JqZWN0Pjx0ZXh0IHg9IjQwIiB5PSIxOSIgZmlsbD0ibGlnaHQtZGFyaygjMDAwMDAwLCAjZmZmZmZmKSIgZm9udC1mYW1pbHk9IkhlbHZldGljYSIgZm9udC1zaXplPSIxMnB4IiB0ZXh0LWFuY2hvcj0ibWlkZGxlIj5BQUJCINCy0YHQtdCz0L4g0LzQvdC+0LbQtdGB0YLQstCwPC90ZXh0Pjwvc3dpdGNoPjwvZz48L2c+PC9nPjxnIGRhdGEtY2VsbC1pZD0iQmJ4blFadU9YbGxsVDhCb24yZEUtMTQiPjxnIHRyYW5zZm9ybT0idHJhbnNsYXRlKDAuNSwwLjUpIj48cmVjdCB4PSIxMDAiIHk9IjAiIHdpZHRoPSIxMDAiIGhlaWdodD0iMzAiIGZpbGw9Im5vbmUiIHN0cm9rZT0ibm9uZSIgcG9pbnRlci1ldmVudHM9ImFsbCIvPjwvZz48Zz48Zz48c3dpdGNoPjxmb3JlaWduT2JqZWN0IHN0eWxlPSJvdmVyZmxvdzogdmlzaWJsZTsgdGV4dC1hbGlnbjogbGVmdDsiIHBvaW50ZXItZXZlbnRzPSJub25lIiB3aWR0aD0iMTAwJSIgaGVpZ2h0PSIxMDAlIiByZXF1aXJlZEZlYXR1cmVzPSJodHRwOi8vd3d3LnczLm9yZy9UUi9TVkcxMS9mZWF0dXJlI0V4dGVuc2liaWxpdHkiPjxkaXYgeG1sbnM9Imh0dHA6Ly93d3cudzMub3JnLzE5OTkveGh0bWwiIHN0eWxlPSJkaXNwbGF5OiBmbGV4OyBhbGlnbi1pdGVtczogdW5zYWZlIGNlbnRlcjsganVzdGlmeS1jb250ZW50OiB1bnNhZmUgY2VudGVyOyB3aWR0aDogOThweDsgaGVpZ2h0OiAxcHg7IHBhZGRpbmctdG9wOiAxNXB4OyBtYXJnaW4tbGVmdDogMTAxcHg7Ij48ZGl2IHN0eWxlPSJib3gtc2l6aW5nOiBib3JkZXItYm94OyBmb250LXNpemU6IDA7IHRleHQtYWxpZ246IGNlbnRlcjsgY29sb3I6ICMwMDAwMDA7ICI+PGRpdiBzdHlsZT0iZGlzcGxheTogaW5saW5lLWJsb2NrOyBmb250LXNpemU6IDEycHg7IGZvbnQtZmFtaWx5OiBIZWx2ZXRpY2E7IGNvbG9yOiBsaWdodC1kYXJrKCMwMDAwMDAsICNmZmZmZmYpOyBsaW5lLWhlaWdodDogMS4yOyBwb2ludGVyLWV2ZW50czogYWxsOyB3aGl0ZS1zcGFjZTogbm9ybWFsOyB3b3JkLXdyYXA6IG5vcm1hbDsgIj5BQUJCINC/0L7QtNC00LXRgNC10LLQsCDQvdCwIDEg0YPRgNC+0LLQvdC1PC9kaXY+PC9kaXY+PC9kaXY+PC9mb3JlaWduT2JqZWN0Pjx0ZXh0IHg9IjE1MCIgeT0iMTkiIGZpbGw9ImxpZ2h0LWRhcmsoIzAwMDAwMCwgI2ZmZmZmZikiIGZvbnQtZmFtaWx5PSJIZWx2ZXRpY2EiIGZvbnQtc2l6ZT0iMTJweCIgdGV4dC1hbmNob3I9Im1pZGRsZSI+QUFCQiDQv9C+0LTQtNC10YDQtdCy0LAg0L3QsCAxINGD0YDQvtCy0L3QtTwvdGV4dD48L3N3aXRjaD48L2c+PC9nPjwvZz48ZyBkYXRhLWNlbGwtaWQ9IkJieG5RWnVPWGxsbFQ4Qm9uMmRFLTE1Ij48ZyB0cmFuc2Zvcm09InRyYW5zbGF0ZSgwLjUsMC41KSI+PHJlY3QgeD0iMjEwIiB5PSIwIiB3aWR0aD0iMTAwIiBoZWlnaHQ9IjMwIiBmaWxsPSJub25lIiBzdHJva2U9Im5vbmUiIHBvaW50ZXItZXZlbnRzPSJhbGwiLz48L2c+PGc+PGc+PHN3aXRjaD48Zm9yZWlnbk9iamVjdCBzdHlsZT0ib3ZlcmZsb3c6IHZpc2libGU7IHRleHQtYWxpZ246IGxlZnQ7IiBwb2ludGVyLWV2ZW50cz0ibm9uZSIgd2lkdGg9IjEwMCUiIGhlaWdodD0iMTAwJSIgcmVxdWlyZWRGZWF0dXJlcz0iaHR0cDovL3d3dy53My5vcmcvVFIvU1ZHMTEvZmVhdHVyZSNFeHRlbnNpYmlsaXR5Ij48ZGl2IHhtbG5zPSJodHRwOi8vd3d3LnczLm9yZy8xOTk5L3hodG1sIiBzdHlsZT0iZGlzcGxheTogZmxleDsgYWxpZ24taXRlbXM6IHVuc2FmZSBjZW50ZXI7IGp1c3RpZnktY29udGVudDogdW5zYWZlIGNlbnRlcjsgd2lkdGg6IDk4cHg7IGhlaWdodDogMXB4OyBwYWRkaW5nLXRvcDogMTVweDsgbWFyZ2luLWxlZnQ6IDIxMXB4OyI+PGRpdiBzdHlsZT0iYm94LXNpemluZzogYm9yZGVyLWJveDsgZm9udC1zaXplOiAwOyB0ZXh0LWFsaWduOiBjZW50ZXI7IGNvbG9yOiAjMDAwMDAwOyAiPjxkaXYgc3R5bGU9ImRpc3BsYXk6IGlubGluZS1ibG9jazsgZm9udC1zaXplOiAxMnB4OyBmb250LWZhbWlseTogSGVsdmV0aWNhOyBjb2xvcjogbGlnaHQtZGFyaygjMDAwMDAwLCAjZmZmZmZmKTsgbGluZS1oZWlnaHQ6IDEuMjsgcG9pbnRlci1ldmVudHM6IGFsbDsgd2hpdGUtc3BhY2U6IG5vcm1hbDsgd29yZC13cmFwOiBub3JtYWw7ICI+QUFCQiDQv9C+0LTQtNC10YDQtdCy0LAg0L3QsCAyINGD0YDQvtCy0L3QtTwvZGl2PjwvZGl2PjwvZGl2PjwvZm9yZWlnbk9iamVjdD48dGV4dCB4PSIyNjAiIHk9IjE5IiBmaWxsPSJsaWdodC1kYXJrKCMwMDAwMDAsICNmZmZmZmYpIiBmb250LWZhbWlseT0iSGVsdmV0aWNhIiBmb250LXNpemU9IjEycHgiIHRleHQtYW5jaG9yPSJtaWRkbGUiPkFBQkIg0L/QvtC00LTQtdGA0LXQstCwINC90LAgMiDRg9GA0L7QstC90LU8L3RleHQ+PC9zd2l0Y2g+PC9nPjwvZz48L2c+PC9nPjwvZz48L2c+PHN3aXRjaD48ZyByZXF1aXJlZEZlYXR1cmVzPSJodHRwOi8vd3d3LnczLm9yZy9UUi9TVkcxMS9mZWF0dXJlI0V4dGVuc2liaWxpdHkiLz48YSB0cmFuc2Zvcm09InRyYW5zbGF0ZSgwLC01KSIgeGxpbms6aHJlZj0iaHR0cHM6Ly93d3cuZHJhd2lvLmNvbS9kb2MvZmFxL3N2Zy1leHBvcnQtdGV4dC1wcm9ibGVtcyIgdGFyZ2V0PSJfYmxhbmsiPjx0ZXh0IHRleHQtYW5jaG9yPSJtaWRkbGUiIGZvbnQtc2l6ZT0iMTBweCIgeD0iNTAlIiB5PSIxMDAlIj5UZXh0IGlzIG5vdCBTVkcgLSBjYW5ub3QgZGlzcGxheTwvdGV4dD48L2E+PC9zd2l0Y2g+PC9zdmc+"/>
          <p:cNvSpPr>
            <a:spLocks noChangeAspect="1" noChangeArrowheads="1"/>
          </p:cNvSpPr>
          <p:nvPr/>
        </p:nvSpPr>
        <p:spPr bwMode="auto">
          <a:xfrm>
            <a:off x="47626" y="754857"/>
            <a:ext cx="2221706" cy="7929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ru-RU" sz="1350"/>
          </a:p>
        </p:txBody>
      </p:sp>
      <p:sp>
        <p:nvSpPr>
          <p:cNvPr id="22" name="AutoShape 4" descr="data:image/svg+xml;base64,PHN2ZyB4bWxucz0iaHR0cDovL3d3dy53My5vcmcvMjAwMC9zdmciIHN0eWxlPSJiYWNrZ3JvdW5kOiB0cmFuc3BhcmVudDsgYmFja2dyb3VuZC1jb2xvcjogdHJhbnNwYXJlbnQ7IiB4bWxuczp4bGluaz0iaHR0cDovL3d3dy53My5vcmcvMTk5OS94bGluayIgdmVyc2lvbj0iMS4xIiB3aWR0aD0iMzExcHgiIGhlaWdodD0iMTExcHgiIHZpZXdCb3g9IjAgMCAzMTEgMTExIiBjb250ZW50PSImbHQ7bXhHcmFwaE1vZGVsJmd0OyZsdDtyb290Jmd0OyZsdDtteENlbGwgaWQ9JnF1b3Q7MCZxdW90Oy8mZ3Q7Jmx0O214Q2VsbCBpZD0mcXVvdDsxJnF1b3Q7IHBhcmVudD0mcXVvdDswJnF1b3Q7LyZndDsmbHQ7bXhDZWxsIGlkPSZxdW90OzImcXVvdDsgcGFyZW50PSZxdW90OzEmcXVvdDsgc3R5bGU9JnF1b3Q7cm91bmRlZD0wO3doaXRlU3BhY2U9d3JhcDtodG1sPTE7ZmlsbENvbG9yPSNkYWU4ZmM7c3Ryb2tlQ29sb3I9IzZjOGViZjsmcXVvdDsgdmFsdWU9JnF1b3Q7JnF1b3Q7IHZlcnRleD0mcXVvdDsxJnF1b3Q7Jmd0OyZsdDtteEdlb21ldHJ5IGhlaWdodD0mcXVvdDs4MCZxdW90OyB3aWR0aD0mcXVvdDs4MCZxdW90OyB4PSZxdW90OzMzMCZxdW90OyB5PSZxdW90OzgwMCZxdW90OyBhcz0mcXVvdDtnZW9tZXRyeSZxdW90Oy8mZ3Q7Jmx0Oy9teENlbGwmZ3Q7Jmx0O214Q2VsbCBpZD0mcXVvdDszJnF1b3Q7IHBhcmVudD0mcXVvdDsxJnF1b3Q7IHN0eWxlPSZxdW90O3JvdW5kZWQ9MDt3aGl0ZVNwYWNlPXdyYXA7aHRtbD0xOyZxdW90OyB2YWx1ZT0mcXVvdDsmcXVvdDsgdmVydGV4PSZxdW90OzEmcXVvdDsmZ3Q7Jmx0O214R2VvbWV0cnkgaGVpZ2h0PSZxdW90OzgwJnF1b3Q7IHdpZHRoPSZxdW90OzgwJnF1b3Q7IHg9JnF1b3Q7NDQwJnF1b3Q7IHk9JnF1b3Q7ODAwJnF1b3Q7IGFzPSZxdW90O2dlb21ldHJ5JnF1b3Q7LyZndDsmbHQ7L214Q2VsbCZndDsmbHQ7bXhDZWxsIGlkPSZxdW90OzQmcXVvdDsgcGFyZW50PSZxdW90OzEmcXVvdDsgc3R5bGU9JnF1b3Q7cm91bmRlZD0wO3doaXRlU3BhY2U9d3JhcDtodG1sPTE7ZmlsbENvbG9yPSNkYWU4ZmM7c3Ryb2tlQ29sb3I9IzZjOGViZjsmcXVvdDsgdmFsdWU9JnF1b3Q7JnF1b3Q7IHZlcnRleD0mcXVvdDsxJnF1b3Q7Jmd0OyZsdDtteEdlb21ldHJ5IGhlaWdodD0mcXVvdDs4MCZxdW90OyB3aWR0aD0mcXVvdDs0MCZxdW90OyB4PSZxdW90OzQ0MCZxdW90OyB5PSZxdW90OzgwMCZxdW90OyBhcz0mcXVvdDtnZW9tZXRyeSZxdW90Oy8mZ3Q7Jmx0Oy9teENlbGwmZ3Q7Jmx0O214Q2VsbCBpZD0mcXVvdDs1JnF1b3Q7IGVkZ2U9JnF1b3Q7MSZxdW90OyBwYXJlbnQ9JnF1b3Q7MSZxdW90OyBzb3VyY2U9JnF1b3Q7MiZxdW90OyBzdHlsZT0mcXVvdDtlbmRBcnJvdz1jbGFzc2ljO2h0bWw9MTtyb3VuZGVkPTA7ZXhpdFg9MTtleGl0WT0wLjU7ZXhpdER4PTA7ZXhpdER5PTA7ZW50cnlYPTA7ZW50cnlZPTAuNTtlbnRyeUR4PTA7ZW50cnlEeT0wOyZxdW90OyB0YXJnZXQ9JnF1b3Q7NCZxdW90OyB2YWx1ZT0mcXVvdDsmcXVvdDsmZ3Q7Jmx0O214R2VvbWV0cnkgaGVpZ2h0PSZxdW90OzUwJnF1b3Q7IHJlbGF0aXZlPSZxdW90OzEmcXVvdDsgd2lkdGg9JnF1b3Q7NTAmcXVvdDsgYXM9JnF1b3Q7Z2VvbWV0cnkmcXVvdDsmZ3Q7Jmx0O214UG9pbnQgeD0mcXVvdDs0NTAmcXVvdDsgeT0mcXVvdDs4MzAmcXVvdDsgYXM9JnF1b3Q7c291cmNlUG9pbnQmcXVvdDsvJmd0OyZsdDtteFBvaW50IHg9JnF1b3Q7NTAwJnF1b3Q7IHk9JnF1b3Q7NzgwJnF1b3Q7IGFzPSZxdW90O3RhcmdldFBvaW50JnF1b3Q7LyZndDsmbHQ7L214R2VvbWV0cnkmZ3Q7Jmx0Oy9teENlbGwmZ3Q7Jmx0O214Q2VsbCBpZD0mcXVvdDs2JnF1b3Q7IHBhcmVudD0mcXVvdDsxJnF1b3Q7IHN0eWxlPSZxdW90O3JvdW5kZWQ9MDt3aGl0ZVNwYWNlPXdyYXA7aHRtbD0xOyZxdW90OyB2YWx1ZT0mcXVvdDsmcXVvdDsgdmVydGV4PSZxdW90OzEmcXVvdDsmZ3Q7Jmx0O214R2VvbWV0cnkgaGVpZ2h0PSZxdW90OzgwJnF1b3Q7IHdpZHRoPSZxdW90OzgwJnF1b3Q7IHg9JnF1b3Q7NTUwJnF1b3Q7IHk9JnF1b3Q7ODAwJnF1b3Q7IGFzPSZxdW90O2dlb21ldHJ5JnF1b3Q7LyZndDsmbHQ7L214Q2VsbCZndDsmbHQ7bXhDZWxsIGlkPSZxdW90OzcmcXVvdDsgcGFyZW50PSZxdW90OzEmcXVvdDsgc3R5bGU9JnF1b3Q7cm91bmRlZD0wO3doaXRlU3BhY2U9d3JhcDtodG1sPTE7ZmlsbENvbG9yPSNkYWU4ZmM7c3Ryb2tlQ29sb3I9IzZjOGViZjsmcXVvdDsgdmFsdWU9JnF1b3Q7JnF1b3Q7IHZlcnRleD0mcXVvdDsxJnF1b3Q7Jmd0OyZsdDtteEdlb21ldHJ5IGhlaWdodD0mcXVvdDs0MCZxdW90OyB3aWR0aD0mcXVvdDs0MCZxdW90OyB4PSZxdW90OzU1MCZxdW90OyB5PSZxdW90Ozg0MCZxdW90OyBhcz0mcXVvdDtnZW9tZXRyeSZxdW90Oy8mZ3Q7Jmx0Oy9teENlbGwmZ3Q7Jmx0O214Q2VsbCBpZD0mcXVvdDs4JnF1b3Q7IGVkZ2U9JnF1b3Q7MSZxdW90OyBwYXJlbnQ9JnF1b3Q7MSZxdW90OyBzb3VyY2U9JnF1b3Q7MyZxdW90OyBzdHlsZT0mcXVvdDtlbmRBcnJvdz1jbGFzc2ljO2h0bWw9MTtyb3VuZGVkPTA7ZXhpdFg9MTtleGl0WT0wLjU7ZXhpdER4PTA7ZXhpdER5PTA7ZW50cnlYPTA7ZW50cnlZPTA7ZW50cnlEeD0wO2VudHJ5RHk9MDsmcXVvdDsgdGFyZ2V0PSZxdW90OzcmcXVvdDsgdmFsdWU9JnF1b3Q7JnF1b3Q7Jmd0OyZsdDtteEdlb21ldHJ5IGhlaWdodD0mcXVvdDs1MCZxdW90OyByZWxhdGl2ZT0mcXVvdDsxJnF1b3Q7IHdpZHRoPSZxdW90OzUwJnF1b3Q7IGFzPSZxdW90O2dlb21ldHJ5JnF1b3Q7Jmd0OyZsdDtteFBvaW50IHg9JnF1b3Q7NDQwJnF1b3Q7IHk9JnF1b3Q7ODkwJnF1b3Q7IGFzPSZxdW90O3NvdXJjZVBvaW50JnF1b3Q7LyZndDsmbHQ7bXhQb2ludCB4PSZxdW90OzQ5MCZxdW90OyB5PSZxdW90Ozg0MCZxdW90OyBhcz0mcXVvdDt0YXJnZXRQb2ludCZxdW90Oy8mZ3Q7Jmx0Oy9teEdlb21ldHJ5Jmd0OyZsdDsvbXhDZWxsJmd0OyZsdDtteENlbGwgaWQ9JnF1b3Q7OSZxdW90OyBwYXJlbnQ9JnF1b3Q7MSZxdW90OyBzdHlsZT0mcXVvdDt0ZXh0O2h0bWw9MTt3aGl0ZVNwYWNlPXdyYXA7c3Ryb2tlQ29sb3I9bm9uZTtmaWxsQ29sb3I9bm9uZTthbGlnbj1jZW50ZXI7dmVydGljYWxBbGlnbj1taWRkbGU7cm91bmRlZD0wOyZxdW90OyB2YWx1ZT0mcXVvdDtBQUJCINCy0YHQtdCz0L4g0LzQvdC+0LbQtdGB0YLQstCwJnF1b3Q7IHZlcnRleD0mcXVvdDsxJnF1b3Q7Jmd0OyZsdDtteEdlb21ldHJ5IGhlaWdodD0mcXVvdDszMCZxdW90OyB3aWR0aD0mcXVvdDs4MCZxdW90OyB4PSZxdW90OzMzMCZxdW90OyB5PSZxdW90Ozc3MCZxdW90OyBhcz0mcXVvdDtnZW9tZXRyeSZxdW90Oy8mZ3Q7Jmx0Oy9teENlbGwmZ3Q7Jmx0O214Q2VsbCBpZD0mcXVvdDsxMCZxdW90OyBwYXJlbnQ9JnF1b3Q7MSZxdW90OyBzdHlsZT0mcXVvdDt0ZXh0O2h0bWw9MTt3aGl0ZVNwYWNlPXdyYXA7c3Ryb2tlQ29sb3I9bm9uZTtmaWxsQ29sb3I9bm9uZTthbGlnbj1jZW50ZXI7dmVydGljYWxBbGlnbj1taWRkbGU7cm91bmRlZD0wOyZxdW90OyB2YWx1ZT0mcXVvdDtBQUJCINC/0L7QtNC00LXRgNC10LLQsCDQvdCwIDEg0YPRgNC+0LLQvdC1JnF1b3Q7IHZlcnRleD0mcXVvdDsxJnF1b3Q7Jmd0OyZsdDtteEdlb21ldHJ5IGhlaWdodD0mcXVvdDszMCZxdW90OyB3aWR0aD0mcXVvdDsxMDAmcXVvdDsgeD0mcXVvdDs0MzAmcXVvdDsgeT0mcXVvdDs3NzAmcXVvdDsgYXM9JnF1b3Q7Z2VvbWV0cnkmcXVvdDsvJmd0OyZsdDsvbXhDZWxsJmd0OyZsdDtteENlbGwgaWQ9JnF1b3Q7MTEmcXVvdDsgcGFyZW50PSZxdW90OzEmcXVvdDsgc3R5bGU9JnF1b3Q7dGV4dDtodG1sPTE7d2hpdGVTcGFjZT13cmFwO3N0cm9rZUNvbG9yPW5vbmU7ZmlsbENvbG9yPW5vbmU7YWxpZ249Y2VudGVyO3ZlcnRpY2FsQWxpZ249bWlkZGxlO3JvdW5kZWQ9MDsmcXVvdDsgdmFsdWU9JnF1b3Q7QUFCQiDQv9C+0LTQtNC10YDQtdCy0LAg0L3QsCAyINGD0YDQvtCy0L3QtSZxdW90OyB2ZXJ0ZXg9JnF1b3Q7MSZxdW90OyZndDsmbHQ7bXhHZW9tZXRyeSBoZWlnaHQ9JnF1b3Q7MzAmcXVvdDsgd2lkdGg9JnF1b3Q7MTAwJnF1b3Q7IHg9JnF1b3Q7NTQwJnF1b3Q7IHk9JnF1b3Q7NzcwJnF1b3Q7IGFzPSZxdW90O2dlb21ldHJ5JnF1b3Q7LyZndDsmbHQ7L214Q2VsbCZndDsmbHQ7L3Jvb3QmZ3Q7Jmx0Oy9teEdyYXBoTW9kZWwmZ3Q7Ij48ZGVmcy8+PGc+PGcgZGF0YS1jZWxsLWlkPSIwIj48ZyBkYXRhLWNlbGwtaWQ9IjEiPjxnIGRhdGEtY2VsbC1pZD0ibktWQ0ZfaEZsbm5YaW4wRll6dDAtMyIvPjxnIGRhdGEtY2VsbC1pZD0iTk00TzJHSk5qTGtmYjV1WDRNUFEtMTYiLz48ZyBkYXRhLWNlbGwtaWQ9Ik5NNE8yR0pOakxrZmI1dVg0TVBRLTgiLz48ZyBkYXRhLWNlbGwtaWQ9Ik5NNE8yR0pOakxrZmI1dVg0TVBRLTkiLz48ZyBkYXRhLWNlbGwtaWQ9Ik5NNE8yR0pOakxrZmI1dVg0TVBRLTEwIi8+PGcgZGF0YS1jZWxsLWlkPSJOTTRPMkdKTmpMa2ZiNXVYNE1QUS0xMSIvPjxnIGRhdGEtY2VsbC1pZD0iTk00TzJHSk5qTGtmYjV1WDRNUFEtMTIiLz48ZyBkYXRhLWNlbGwtaWQ9Ik5NNE8yR0pOakxrZmI1dVg0TVBRLTEzIi8+PGcgZGF0YS1jZWxsLWlkPSJOTTRPMkdKTmpMa2ZiNXVYNE1QUS0xNCIvPjxnIGRhdGEtY2VsbC1pZD0iTk00TzJHSk5qTGtmYjV1WDRNUFEtMTgiLz48ZyBkYXRhLWNlbGwtaWQ9Ik5NNE8yR0pOakxrZmI1dVg0TVBRLTI4Ii8+PGcgZGF0YS1jZWxsLWlkPSJOTTRPMkdKTmpMa2ZiNXVYNE1QUS0yOSIvPjxnIGRhdGEtY2VsbC1pZD0iTk00TzJHSk5qTGtmYjV1WDRNUFEtMzAiLz48ZyBkYXRhLWNlbGwtaWQ9Ik5NNE8yR0pOakxrZmI1dVg0TVBRLTMxIi8+PGcgZGF0YS1jZWxsLWlkPSJOTTRPMkdKTmpMa2ZiNXVYNE1QUS0zMiIvPjxnIGRhdGEtY2VsbC1pZD0iTk00TzJHSk5qTGtmYjV1WDRNUFEtMzMiLz48ZyBkYXRhLWNlbGwtaWQ9Ik5NNE8yR0pOakxrZmI1dVg0TVBRLTM0Ii8+PGcgZGF0YS1jZWxsLWlkPSJuS1ZDRl9oRmxublhpbjBGWXp0MC00Ii8+PGcgZGF0YS1jZWxsLWlkPSJOTTRPMkdKTmpMa2ZiNXVYNE1QUS0zNSIvPjxnIGRhdGEtY2VsbC1pZD0iTk00TzJHSk5qTGtmYjV1WDRNUFEtMzYiLz48ZyBkYXRhLWNlbGwtaWQ9Ik5NNE8yR0pOakxrZmI1dVg0TVBRLTM3Ii8+PGcgZGF0YS1jZWxsLWlkPSJOTTRPMkdKTmpMa2ZiNXVYNE1QUS0zOCIvPjxnIGRhdGEtY2VsbC1pZD0iTk00TzJHSk5qTGtmYjV1WDRNUFEtMzkiLz48ZyBkYXRhLWNlbGwtaWQ9Ik5NNE8yR0pOakxrZmI1dVg0TVBRLTQwIi8+PGcgZGF0YS1jZWxsLWlkPSJOTTRPMkdKTmpMa2ZiNXVYNE1QUS00MSIvPjxnIGRhdGEtY2VsbC1pZD0iTk00TzJHSk5qTGtmYjV1WDRNUFEtNDIiLz48ZyBkYXRhLWNlbGwtaWQ9Ik5NNE8yR0pOakxrZmI1dVg0TVBRLTQ0Ii8+PGcgZGF0YS1jZWxsLWlkPSJOTTRPMkdKTmpMa2ZiNXVYNE1QUS00NSIvPjxnIGRhdGEtY2VsbC1pZD0iTk00TzJHSk5qTGtmYjV1WDRNUFEtNDYiLz48ZyBkYXRhLWNlbGwtaWQ9Ik5NNE8yR0pOakxrZmI1dVg0TVBRLTQ3Ii8+PGcgZGF0YS1jZWxsLWlkPSJOTTRPMkdKTmpMa2ZiNXVYNE1QUS00OCIvPjxnIGRhdGEtY2VsbC1pZD0iTk00TzJHSk5qTGtmYjV1WDRNUFEtNDkiLz48ZyBkYXRhLWNlbGwtaWQ9Ik5NNE8yR0pOakxrZmI1dVg0TVBRLTUwIi8+PGcgZGF0YS1jZWxsLWlkPSJOTTRPMkdKTmpMa2ZiNXVYNE1QUS01MSIvPjxnIGRhdGEtY2VsbC1pZD0iTk00TzJHSk5qTGtmYjV1WDRNUFEtNTIiLz48ZyBkYXRhLWNlbGwtaWQ9Ik5NNE8yR0pOakxrZmI1dVg0TVBRLTcwIi8+PGcgZGF0YS1jZWxsLWlkPSJOTTRPMkdKTmpMa2ZiNXVYNE1QUS03MSIvPjxnIGRhdGEtY2VsbC1pZD0iTk00TzJHSk5qTGtmYjV1WDRNUFEtNzIiLz48ZyBkYXRhLWNlbGwtaWQ9Ik5NNE8yR0pOakxrZmI1dVg0TVBRLTczIi8+PGcgZGF0YS1jZWxsLWlkPSJOTTRPMkdKTmpMa2ZiNXVYNE1QUS03NCIvPjxnIGRhdGEtY2VsbC1pZD0iTk00TzJHSk5qTGtmYjV1WDRNUFEtNzUiLz48ZyBkYXRhLWNlbGwtaWQ9Ik5NNE8yR0pOakxrZmI1dVg0TVBRLTc2Ii8+PGcgZGF0YS1jZWxsLWlkPSJOTTRPMkdKTmpMa2ZiNXVYNE1QUS03NyIvPjxnIGRhdGEtY2VsbC1pZD0iTk00TzJHSk5qTGtmYjV1WDRNUFEtNzgiLz48ZyBkYXRhLWNlbGwtaWQ9Ik5NNE8yR0pOakxrZmI1dVg0TVBRLTc5Ii8+PGcgZGF0YS1jZWxsLWlkPSJOTTRPMkdKTmpMa2ZiNXVYNE1QUS04MCIvPjxnIGRhdGEtY2VsbC1pZD0iTk00TzJHSk5qTGtmYjV1WDRNUFEtODEiLz48ZyBkYXRhLWNlbGwtaWQ9Ik5NNE8yR0pOakxrZmI1dVg0TVBRLTgyIi8+PGcgZGF0YS1jZWxsLWlkPSJOTTRPMkdKTmpMa2ZiNXVYNE1QUS04MyIvPjxnIGRhdGEtY2VsbC1pZD0iTk00TzJHSk5qTGtmYjV1WDRNUFEtODQiLz48ZyBkYXRhLWNlbGwtaWQ9Ik5NNE8yR0pOakxrZmI1dVg0TVBRLTkyIi8+PGcgZGF0YS1jZWxsLWlkPSJOTTRPMkdKTmpMa2ZiNXVYNE1QUS05NCIvPjxnIGRhdGEtY2VsbC1pZD0iTk00TzJHSk5qTGtmYjV1WDRNUFEtOTUiLz48ZyBkYXRhLWNlbGwtaWQ9Ik5NNE8yR0pOakxrZmI1dVg0TVBRLTk2Ii8+PGcgZGF0YS1jZWxsLWlkPSJOTTRPMkdKTmpMa2ZiNXVYNE1QUS05NyIvPjxnIGRhdGEtY2VsbC1pZD0iTk00TzJHSk5qTGtmYjV1WDRNUFEtOTgiLz48ZyBkYXRhLWNlbGwtaWQ9IkJieG5RWnVPWGxsbFQ4Qm9uMmRFLTEiPjxnIHRyYW5zZm9ybT0idHJhbnNsYXRlKDAuNSwwLjUpIj48cmVjdCB4PSIwIiB5PSIzMCIgd2lkdGg9IjgwIiBoZWlnaHQ9IjgwIiBmaWxsPSIjZGFlOGZjIiBzdHJva2U9IiM2YzhlYmYiIHBvaW50ZXItZXZlbnRzPSJhbGwiIHN0eWxlPSJmaWxsOiBsaWdodC1kYXJrKHJnYigyMTgsIDIzMiwgMjUyKSwgcmdiKDI5LCA0MSwgNTkpKTsgc3Ryb2tlOiBsaWdodC1kYXJrKHJnYigxMDgsIDE0MiwgMTkxKSwgcmdiKDkyLCAxMjEsIDE2MykpOyIvPjwvZz48L2c+PGcgZGF0YS1jZWxsLWlkPSJCYnhuUVp1T1hsbGxUOEJvbjJkRS0zIj48ZyB0cmFuc2Zvcm09InRyYW5zbGF0ZSgwLjUsMC41KSI+PHJlY3QgeD0iMTEwIiB5PSIzMCIgd2lkdGg9IjgwIiBoZWlnaHQ9IjgwIiBmaWxsPSIjZmZmZmZmIiBzdHJva2U9IiMwMDAwMDAiIHBvaW50ZXItZXZlbnRzPSJhbGwiIHN0eWxlPSJmaWxsOiBsaWdodC1kYXJrKCNmZmZmZmYsIHZhcigtLWdlLWRhcmstY29sb3IsICMxMjEyMTIpKTsgc3Ryb2tlOiBsaWdodC1kYXJrKHJnYigwLCAwLCAwKSwgcmdiKDI1NSwgMjU1LCAyNTUpKTsiLz48L2c+PC9nPjxnIGRhdGEtY2VsbC1pZD0iQmJ4blFadU9YbGxsVDhCb24yZEUtNSI+PGcgdHJhbnNmb3JtPSJ0cmFuc2xhdGUoMC41LDAuNSkiPjxyZWN0IHg9IjExMCIgeT0iMzAiIHdpZHRoPSI0MCIgaGVpZ2h0PSI4MCIgZmlsbD0iI2RhZThmYyIgc3Ryb2tlPSIjNmM4ZWJmIiBwb2ludGVyLWV2ZW50cz0iYWxsIiBzdHlsZT0iZmlsbDogbGlnaHQtZGFyayhyZ2IoMjE4LCAyMzIsIDI1MiksIHJnYigyOSwgNDEsIDU5KSk7IHN0cm9rZTogbGlnaHQtZGFyayhyZ2IoMTA4LCAxNDIsIDE5MSksIHJnYig5MiwgMTIxLCAxNjMpKTsiLz48L2c+PC9nPjxnIGRhdGEtY2VsbC1pZD0iQmJ4blFadU9YbGxsVDhCb24yZEUtOCI+PGcgdHJhbnNmb3JtPSJ0cmFuc2xhdGUoMC41LDAuNSkiPjxwYXRoIGQ9Ik0gODAgNzAgTCAxMDMuNjMgNzAiIGZpbGw9Im5vbmUiIHN0cm9rZT0iIzAwMDAwMCIgc3Ryb2tlLW1pdGVybGltaXQ9IjEwIiBwb2ludGVyLWV2ZW50cz0ic3Ryb2tlIiBzdHlsZT0ic3Ryb2tlOiBsaWdodC1kYXJrKHJnYigwLCAwLCAwKSwgcmdiKDI1NSwgMjU1LCAyNTUpKTsiLz48cGF0aCBkPSJNIDEwOC44OCA3MCBMIDEwMS44OCA3My41IEwgMTAzLjYzIDcwIEwgMTAxLjg4IDY2LjUgWiIgZmlsbD0iIzAwMDAwMCIgc3Ryb2tlPSIjMDAwMDAwIiBzdHJva2UtbWl0ZXJsaW1pdD0iMTAiIHBvaW50ZXItZXZlbnRzPSJhbGwiIHN0eWxlPSJmaWxsOiBsaWdodC1kYXJrKHJnYigwLCAwLCAwKSwgcmdiKDI1NSwgMjU1LCAyNTUpKTsgc3Ryb2tlOiBsaWdodC1kYXJrKHJnYigwLCAwLCAwKSwgcmdiKDI1NSwgMjU1LCAyNTUpKTsiLz48L2c+PC9nPjxnIGRhdGEtY2VsbC1pZD0iQmJ4blFadU9YbGxsVDhCb24yZEUtMTAiPjxnIHRyYW5zZm9ybT0idHJhbnNsYXRlKDAuNSwwLjUpIj48cmVjdCB4PSIyMjAiIHk9IjMwIiB3aWR0aD0iODAiIGhlaWdodD0iODAiIGZpbGw9IiNmZmZmZmYiIHN0cm9rZT0iIzAwMDAwMCIgcG9pbnRlci1ldmVudHM9ImFsbCIgc3R5bGU9ImZpbGw6IGxpZ2h0LWRhcmsoI2ZmZmZmZiwgdmFyKC0tZ2UtZGFyay1jb2xvciwgIzEyMTIxMikpOyBzdHJva2U6IGxpZ2h0LWRhcmsocmdiKDAsIDAsIDApLCByZ2IoMjU1LCAyNTUsIDI1NSkpOyIvPjwvZz48L2c+PGcgZGF0YS1jZWxsLWlkPSJCYnhuUVp1T1hsbGxUOEJvbjJkRS0xMSI+PGcgdHJhbnNmb3JtPSJ0cmFuc2xhdGUoMC41LDAuNSkiPjxyZWN0IHg9IjIyMCIgeT0iNzAiIHdpZHRoPSI0MCIgaGVpZ2h0PSI0MCIgZmlsbD0iI2RhZThmYyIgc3Ryb2tlPSIjNmM4ZWJmIiBwb2ludGVyLWV2ZW50cz0iYWxsIiBzdHlsZT0iZmlsbDogbGlnaHQtZGFyayhyZ2IoMjE4LCAyMzIsIDI1MiksIHJnYigyOSwgNDEsIDU5KSk7IHN0cm9rZTogbGlnaHQtZGFyayhyZ2IoMTA4LCAxNDIsIDE5MSksIHJnYig5MiwgMTIxLCAxNjMpKTsiLz48L2c+PC9nPjxnIGRhdGEtY2VsbC1pZD0iQmJ4blFadU9YbGxsVDhCb24yZEUtMTIiPjxnIHRyYW5zZm9ybT0idHJhbnNsYXRlKDAuNSwwLjUpIj48cGF0aCBkPSJNIDE5MCA3MCBMIDIxMy42MyA3MCIgZmlsbD0ibm9uZSIgc3Ryb2tlPSIjMDAwMDAwIiBzdHJva2UtbWl0ZXJsaW1pdD0iMTAiIHBvaW50ZXItZXZlbnRzPSJzdHJva2UiIHN0eWxlPSJzdHJva2U6IGxpZ2h0LWRhcmsocmdiKDAsIDAsIDApLCByZ2IoMjU1LCAyNTUsIDI1NSkpOyIvPjxwYXRoIGQ9Ik0gMjE4Ljg4IDcwIEwgMjExLjg4IDczLjUgTCAyMTMuNjMgNzAgTCAyMTEuODggNjYuNSBaIiBmaWxsPSIjMDAwMDAwIiBzdHJva2U9IiMwMDAwMDAiIHN0cm9rZS1taXRlcmxpbWl0PSIxMCIgcG9pbnRlci1ldmVudHM9ImFsbCIgc3R5bGU9ImZpbGw6IGxpZ2h0LWRhcmsocmdiKDAsIDAsIDApLCByZ2IoMjU1LCAyNTUsIDI1NSkpOyBzdHJva2U6IGxpZ2h0LWRhcmsocmdiKDAsIDAsIDApLCByZ2IoMjU1LCAyNTUsIDI1NSkpOyIvPjwvZz48L2c+PGcgZGF0YS1jZWxsLWlkPSJCYnhuUVp1T1hsbGxUOEJvbjJkRS0xMyI+PGcgdHJhbnNmb3JtPSJ0cmFuc2xhdGUoMC41LDAuNSkiPjxyZWN0IHg9IjAiIHk9IjAiIHdpZHRoPSI4MCIgaGVpZ2h0PSIzMCIgZmlsbD0ibm9uZSIgc3Ryb2tlPSJub25lIiBwb2ludGVyLWV2ZW50cz0iYWxsIi8+PC9nPjxnPjxnPjxzd2l0Y2g+PGZvcmVpZ25PYmplY3Qgc3R5bGU9Im92ZXJmbG93OiB2aXNpYmxlOyB0ZXh0LWFsaWduOiBsZWZ0OyIgcG9pbnRlci1ldmVudHM9Im5vbmUiIHdpZHRoPSIxMDAlIiBoZWlnaHQ9IjEwMCUiIHJlcXVpcmVkRmVhdHVyZXM9Imh0dHA6Ly93d3cudzMub3JnL1RSL1NWRzExL2ZlYXR1cmUjRXh0ZW5zaWJpbGl0eSI+PGRpdiB4bWxucz0iaHR0cDovL3d3dy53My5vcmcvMTk5OS94aHRtbCIgc3R5bGU9ImRpc3BsYXk6IGZsZXg7IGFsaWduLWl0ZW1zOiB1bnNhZmUgY2VudGVyOyBqdXN0aWZ5LWNvbnRlbnQ6IHVuc2FmZSBjZW50ZXI7IHdpZHRoOiA3OHB4OyBoZWlnaHQ6IDFweDsgcGFkZGluZy10b3A6IDE1cHg7IG1hcmdpbi1sZWZ0OiAxcHg7Ij48ZGl2IHN0eWxlPSJib3gtc2l6aW5nOiBib3JkZXItYm94OyBmb250LXNpemU6IDA7IHRleHQtYWxpZ246IGNlbnRlcjsgY29sb3I6ICMwMDAwMDA7ICI+PGRpdiBzdHlsZT0iZGlzcGxheTogaW5saW5lLWJsb2NrOyBmb250LXNpemU6IDEycHg7IGZvbnQtZmFtaWx5OiBIZWx2ZXRpY2E7IGNvbG9yOiBsaWdodC1kYXJrKCMwMDAwMDAsICNmZmZmZmYpOyBsaW5lLWhlaWdodDogMS4yOyBwb2ludGVyLWV2ZW50czogYWxsOyB3aGl0ZS1zcGFjZTogbm9ybWFsOyB3b3JkLXdyYXA6IG5vcm1hbDsgIj5BQUJCINCy0YHQtdCz0L4g0LzQvdC+0LbQtdGB0YLQstCwPC9kaXY+PC9kaXY+PC9kaXY+PC9mb3JlaWduT2JqZWN0Pjx0ZXh0IHg9IjQwIiB5PSIxOSIgZmlsbD0ibGlnaHQtZGFyaygjMDAwMDAwLCAjZmZmZmZmKSIgZm9udC1mYW1pbHk9IkhlbHZldGljYSIgZm9udC1zaXplPSIxMnB4IiB0ZXh0LWFuY2hvcj0ibWlkZGxlIj5BQUJCINCy0YHQtdCz0L4g0LzQvdC+0LbQtdGB0YLQstCwPC90ZXh0Pjwvc3dpdGNoPjwvZz48L2c+PC9nPjxnIGRhdGEtY2VsbC1pZD0iQmJ4blFadU9YbGxsVDhCb24yZEUtMTQiPjxnIHRyYW5zZm9ybT0idHJhbnNsYXRlKDAuNSwwLjUpIj48cmVjdCB4PSIxMDAiIHk9IjAiIHdpZHRoPSIxMDAiIGhlaWdodD0iMzAiIGZpbGw9Im5vbmUiIHN0cm9rZT0ibm9uZSIgcG9pbnRlci1ldmVudHM9ImFsbCIvPjwvZz48Zz48Zz48c3dpdGNoPjxmb3JlaWduT2JqZWN0IHN0eWxlPSJvdmVyZmxvdzogdmlzaWJsZTsgdGV4dC1hbGlnbjogbGVmdDsiIHBvaW50ZXItZXZlbnRzPSJub25lIiB3aWR0aD0iMTAwJSIgaGVpZ2h0PSIxMDAlIiByZXF1aXJlZEZlYXR1cmVzPSJodHRwOi8vd3d3LnczLm9yZy9UUi9TVkcxMS9mZWF0dXJlI0V4dGVuc2liaWxpdHkiPjxkaXYgeG1sbnM9Imh0dHA6Ly93d3cudzMub3JnLzE5OTkveGh0bWwiIHN0eWxlPSJkaXNwbGF5OiBmbGV4OyBhbGlnbi1pdGVtczogdW5zYWZlIGNlbnRlcjsganVzdGlmeS1jb250ZW50OiB1bnNhZmUgY2VudGVyOyB3aWR0aDogOThweDsgaGVpZ2h0OiAxcHg7IHBhZGRpbmctdG9wOiAxNXB4OyBtYXJnaW4tbGVmdDogMTAxcHg7Ij48ZGl2IHN0eWxlPSJib3gtc2l6aW5nOiBib3JkZXItYm94OyBmb250LXNpemU6IDA7IHRleHQtYWxpZ246IGNlbnRlcjsgY29sb3I6ICMwMDAwMDA7ICI+PGRpdiBzdHlsZT0iZGlzcGxheTogaW5saW5lLWJsb2NrOyBmb250LXNpemU6IDEycHg7IGZvbnQtZmFtaWx5OiBIZWx2ZXRpY2E7IGNvbG9yOiBsaWdodC1kYXJrKCMwMDAwMDAsICNmZmZmZmYpOyBsaW5lLWhlaWdodDogMS4yOyBwb2ludGVyLWV2ZW50czogYWxsOyB3aGl0ZS1zcGFjZTogbm9ybWFsOyB3b3JkLXdyYXA6IG5vcm1hbDsgIj5BQUJCINC/0L7QtNC00LXRgNC10LLQsCDQvdCwIDEg0YPRgNC+0LLQvdC1PC9kaXY+PC9kaXY+PC9kaXY+PC9mb3JlaWduT2JqZWN0Pjx0ZXh0IHg9IjE1MCIgeT0iMTkiIGZpbGw9ImxpZ2h0LWRhcmsoIzAwMDAwMCwgI2ZmZmZmZikiIGZvbnQtZmFtaWx5PSJIZWx2ZXRpY2EiIGZvbnQtc2l6ZT0iMTJweCIgdGV4dC1hbmNob3I9Im1pZGRsZSI+QUFCQiDQv9C+0LTQtNC10YDQtdCy0LAg0L3QsCAxINGD0YDQvtCy0L3QtTwvdGV4dD48L3N3aXRjaD48L2c+PC9nPjwvZz48ZyBkYXRhLWNlbGwtaWQ9IkJieG5RWnVPWGxsbFQ4Qm9uMmRFLTE1Ij48ZyB0cmFuc2Zvcm09InRyYW5zbGF0ZSgwLjUsMC41KSI+PHJlY3QgeD0iMjEwIiB5PSIwIiB3aWR0aD0iMTAwIiBoZWlnaHQ9IjMwIiBmaWxsPSJub25lIiBzdHJva2U9Im5vbmUiIHBvaW50ZXItZXZlbnRzPSJhbGwiLz48L2c+PGc+PGc+PHN3aXRjaD48Zm9yZWlnbk9iamVjdCBzdHlsZT0ib3ZlcmZsb3c6IHZpc2libGU7IHRleHQtYWxpZ246IGxlZnQ7IiBwb2ludGVyLWV2ZW50cz0ibm9uZSIgd2lkdGg9IjEwMCUiIGhlaWdodD0iMTAwJSIgcmVxdWlyZWRGZWF0dXJlcz0iaHR0cDovL3d3dy53My5vcmcvVFIvU1ZHMTEvZmVhdHVyZSNFeHRlbnNpYmlsaXR5Ij48ZGl2IHhtbG5zPSJodHRwOi8vd3d3LnczLm9yZy8xOTk5L3hodG1sIiBzdHlsZT0iZGlzcGxheTogZmxleDsgYWxpZ24taXRlbXM6IHVuc2FmZSBjZW50ZXI7IGp1c3RpZnktY29udGVudDogdW5zYWZlIGNlbnRlcjsgd2lkdGg6IDk4cHg7IGhlaWdodDogMXB4OyBwYWRkaW5nLXRvcDogMTVweDsgbWFyZ2luLWxlZnQ6IDIxMXB4OyI+PGRpdiBzdHlsZT0iYm94LXNpemluZzogYm9yZGVyLWJveDsgZm9udC1zaXplOiAwOyB0ZXh0LWFsaWduOiBjZW50ZXI7IGNvbG9yOiAjMDAwMDAwOyAiPjxkaXYgc3R5bGU9ImRpc3BsYXk6IGlubGluZS1ibG9jazsgZm9udC1zaXplOiAxMnB4OyBmb250LWZhbWlseTogSGVsdmV0aWNhOyBjb2xvcjogbGlnaHQtZGFyaygjMDAwMDAwLCAjZmZmZmZmKTsgbGluZS1oZWlnaHQ6IDEuMjsgcG9pbnRlci1ldmVudHM6IGFsbDsgd2hpdGUtc3BhY2U6IG5vcm1hbDsgd29yZC13cmFwOiBub3JtYWw7ICI+QUFCQiDQv9C+0LTQtNC10YDQtdCy0LAg0L3QsCAyINGD0YDQvtCy0L3QtTwvZGl2PjwvZGl2PjwvZGl2PjwvZm9yZWlnbk9iamVjdD48dGV4dCB4PSIyNjAiIHk9IjE5IiBmaWxsPSJsaWdodC1kYXJrKCMwMDAwMDAsICNmZmZmZmYpIiBmb250LWZhbWlseT0iSGVsdmV0aWNhIiBmb250LXNpemU9IjEycHgiIHRleHQtYW5jaG9yPSJtaWRkbGUiPkFBQkIg0L/QvtC00LTQtdGA0LXQstCwINC90LAgMiDRg9GA0L7QstC90LU8L3RleHQ+PC9zd2l0Y2g+PC9nPjwvZz48L2c+PC9nPjwvZz48L2c+PHN3aXRjaD48ZyByZXF1aXJlZEZlYXR1cmVzPSJodHRwOi8vd3d3LnczLm9yZy9UUi9TVkcxMS9mZWF0dXJlI0V4dGVuc2liaWxpdHkiLz48YSB0cmFuc2Zvcm09InRyYW5zbGF0ZSgwLC01KSIgeGxpbms6aHJlZj0iaHR0cHM6Ly93d3cuZHJhd2lvLmNvbS9kb2MvZmFxL3N2Zy1leHBvcnQtdGV4dC1wcm9ibGVtcyIgdGFyZ2V0PSJfYmxhbmsiPjx0ZXh0IHRleHQtYW5jaG9yPSJtaWRkbGUiIGZvbnQtc2l6ZT0iMTBweCIgeD0iNTAlIiB5PSIxMDAlIj5UZXh0IGlzIG5vdCBTVkcgLSBjYW5ub3QgZGlzcGxheTwvdGV4dD48L2E+PC9zd2l0Y2g+PC9zdmc+"/>
          <p:cNvSpPr>
            <a:spLocks noChangeAspect="1" noChangeArrowheads="1"/>
          </p:cNvSpPr>
          <p:nvPr/>
        </p:nvSpPr>
        <p:spPr bwMode="auto">
          <a:xfrm>
            <a:off x="161926" y="869157"/>
            <a:ext cx="2221706" cy="7929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ru-RU" sz="1350"/>
          </a:p>
        </p:txBody>
      </p:sp>
      <p:sp>
        <p:nvSpPr>
          <p:cNvPr id="23" name="AutoShape 6" descr="data:image/svg+xml;base64,PHN2ZyB4bWxucz0iaHR0cDovL3d3dy53My5vcmcvMjAwMC9zdmciIHN0eWxlPSJiYWNrZ3JvdW5kOiB0cmFuc3BhcmVudDsgYmFja2dyb3VuZC1jb2xvcjogdHJhbnNwYXJlbnQ7IiB4bWxuczp4bGluaz0iaHR0cDovL3d3dy53My5vcmcvMTk5OS94bGluayIgdmVyc2lvbj0iMS4xIiB3aWR0aD0iMzExcHgiIGhlaWdodD0iMTExcHgiIHZpZXdCb3g9IjAgMCAzMTEgMTExIiBjb250ZW50PSImbHQ7bXhHcmFwaE1vZGVsJmd0OyZsdDtyb290Jmd0OyZsdDtteENlbGwgaWQ9JnF1b3Q7MCZxdW90Oy8mZ3Q7Jmx0O214Q2VsbCBpZD0mcXVvdDsxJnF1b3Q7IHBhcmVudD0mcXVvdDswJnF1b3Q7LyZndDsmbHQ7bXhDZWxsIGlkPSZxdW90OzImcXVvdDsgcGFyZW50PSZxdW90OzEmcXVvdDsgc3R5bGU9JnF1b3Q7cm91bmRlZD0wO3doaXRlU3BhY2U9d3JhcDtodG1sPTE7ZmlsbENvbG9yPSNkYWU4ZmM7c3Ryb2tlQ29sb3I9IzZjOGViZjsmcXVvdDsgdmFsdWU9JnF1b3Q7JnF1b3Q7IHZlcnRleD0mcXVvdDsxJnF1b3Q7Jmd0OyZsdDtteEdlb21ldHJ5IGhlaWdodD0mcXVvdDs4MCZxdW90OyB3aWR0aD0mcXVvdDs4MCZxdW90OyB4PSZxdW90OzMzMCZxdW90OyB5PSZxdW90OzgwMCZxdW90OyBhcz0mcXVvdDtnZW9tZXRyeSZxdW90Oy8mZ3Q7Jmx0Oy9teENlbGwmZ3Q7Jmx0O214Q2VsbCBpZD0mcXVvdDszJnF1b3Q7IHBhcmVudD0mcXVvdDsxJnF1b3Q7IHN0eWxlPSZxdW90O3JvdW5kZWQ9MDt3aGl0ZVNwYWNlPXdyYXA7aHRtbD0xOyZxdW90OyB2YWx1ZT0mcXVvdDsmcXVvdDsgdmVydGV4PSZxdW90OzEmcXVvdDsmZ3Q7Jmx0O214R2VvbWV0cnkgaGVpZ2h0PSZxdW90OzgwJnF1b3Q7IHdpZHRoPSZxdW90OzgwJnF1b3Q7IHg9JnF1b3Q7NDQwJnF1b3Q7IHk9JnF1b3Q7ODAwJnF1b3Q7IGFzPSZxdW90O2dlb21ldHJ5JnF1b3Q7LyZndDsmbHQ7L214Q2VsbCZndDsmbHQ7bXhDZWxsIGlkPSZxdW90OzQmcXVvdDsgcGFyZW50PSZxdW90OzEmcXVvdDsgc3R5bGU9JnF1b3Q7cm91bmRlZD0wO3doaXRlU3BhY2U9d3JhcDtodG1sPTE7ZmlsbENvbG9yPSNkYWU4ZmM7c3Ryb2tlQ29sb3I9IzZjOGViZjsmcXVvdDsgdmFsdWU9JnF1b3Q7JnF1b3Q7IHZlcnRleD0mcXVvdDsxJnF1b3Q7Jmd0OyZsdDtteEdlb21ldHJ5IGhlaWdodD0mcXVvdDs4MCZxdW90OyB3aWR0aD0mcXVvdDs0MCZxdW90OyB4PSZxdW90OzQ0MCZxdW90OyB5PSZxdW90OzgwMCZxdW90OyBhcz0mcXVvdDtnZW9tZXRyeSZxdW90Oy8mZ3Q7Jmx0Oy9teENlbGwmZ3Q7Jmx0O214Q2VsbCBpZD0mcXVvdDs1JnF1b3Q7IGVkZ2U9JnF1b3Q7MSZxdW90OyBwYXJlbnQ9JnF1b3Q7MSZxdW90OyBzb3VyY2U9JnF1b3Q7MiZxdW90OyBzdHlsZT0mcXVvdDtlbmRBcnJvdz1jbGFzc2ljO2h0bWw9MTtyb3VuZGVkPTA7ZXhpdFg9MTtleGl0WT0wLjU7ZXhpdER4PTA7ZXhpdER5PTA7ZW50cnlYPTA7ZW50cnlZPTAuNTtlbnRyeUR4PTA7ZW50cnlEeT0wOyZxdW90OyB0YXJnZXQ9JnF1b3Q7NCZxdW90OyB2YWx1ZT0mcXVvdDsmcXVvdDsmZ3Q7Jmx0O214R2VvbWV0cnkgaGVpZ2h0PSZxdW90OzUwJnF1b3Q7IHJlbGF0aXZlPSZxdW90OzEmcXVvdDsgd2lkdGg9JnF1b3Q7NTAmcXVvdDsgYXM9JnF1b3Q7Z2VvbWV0cnkmcXVvdDsmZ3Q7Jmx0O214UG9pbnQgeD0mcXVvdDs0NTAmcXVvdDsgeT0mcXVvdDs4MzAmcXVvdDsgYXM9JnF1b3Q7c291cmNlUG9pbnQmcXVvdDsvJmd0OyZsdDtteFBvaW50IHg9JnF1b3Q7NTAwJnF1b3Q7IHk9JnF1b3Q7NzgwJnF1b3Q7IGFzPSZxdW90O3RhcmdldFBvaW50JnF1b3Q7LyZndDsmbHQ7L214R2VvbWV0cnkmZ3Q7Jmx0Oy9teENlbGwmZ3Q7Jmx0O214Q2VsbCBpZD0mcXVvdDs2JnF1b3Q7IHBhcmVudD0mcXVvdDsxJnF1b3Q7IHN0eWxlPSZxdW90O3JvdW5kZWQ9MDt3aGl0ZVNwYWNlPXdyYXA7aHRtbD0xOyZxdW90OyB2YWx1ZT0mcXVvdDsmcXVvdDsgdmVydGV4PSZxdW90OzEmcXVvdDsmZ3Q7Jmx0O214R2VvbWV0cnkgaGVpZ2h0PSZxdW90OzgwJnF1b3Q7IHdpZHRoPSZxdW90OzgwJnF1b3Q7IHg9JnF1b3Q7NTUwJnF1b3Q7IHk9JnF1b3Q7ODAwJnF1b3Q7IGFzPSZxdW90O2dlb21ldHJ5JnF1b3Q7LyZndDsmbHQ7L214Q2VsbCZndDsmbHQ7bXhDZWxsIGlkPSZxdW90OzcmcXVvdDsgcGFyZW50PSZxdW90OzEmcXVvdDsgc3R5bGU9JnF1b3Q7cm91bmRlZD0wO3doaXRlU3BhY2U9d3JhcDtodG1sPTE7ZmlsbENvbG9yPSNkYWU4ZmM7c3Ryb2tlQ29sb3I9IzZjOGViZjsmcXVvdDsgdmFsdWU9JnF1b3Q7JnF1b3Q7IHZlcnRleD0mcXVvdDsxJnF1b3Q7Jmd0OyZsdDtteEdlb21ldHJ5IGhlaWdodD0mcXVvdDs0MCZxdW90OyB3aWR0aD0mcXVvdDs0MCZxdW90OyB4PSZxdW90OzU1MCZxdW90OyB5PSZxdW90Ozg0MCZxdW90OyBhcz0mcXVvdDtnZW9tZXRyeSZxdW90Oy8mZ3Q7Jmx0Oy9teENlbGwmZ3Q7Jmx0O214Q2VsbCBpZD0mcXVvdDs4JnF1b3Q7IGVkZ2U9JnF1b3Q7MSZxdW90OyBwYXJlbnQ9JnF1b3Q7MSZxdW90OyBzb3VyY2U9JnF1b3Q7MyZxdW90OyBzdHlsZT0mcXVvdDtlbmRBcnJvdz1jbGFzc2ljO2h0bWw9MTtyb3VuZGVkPTA7ZXhpdFg9MTtleGl0WT0wLjU7ZXhpdER4PTA7ZXhpdER5PTA7ZW50cnlYPTA7ZW50cnlZPTA7ZW50cnlEeD0wO2VudHJ5RHk9MDsmcXVvdDsgdGFyZ2V0PSZxdW90OzcmcXVvdDsgdmFsdWU9JnF1b3Q7JnF1b3Q7Jmd0OyZsdDtteEdlb21ldHJ5IGhlaWdodD0mcXVvdDs1MCZxdW90OyByZWxhdGl2ZT0mcXVvdDsxJnF1b3Q7IHdpZHRoPSZxdW90OzUwJnF1b3Q7IGFzPSZxdW90O2dlb21ldHJ5JnF1b3Q7Jmd0OyZsdDtteFBvaW50IHg9JnF1b3Q7NDQwJnF1b3Q7IHk9JnF1b3Q7ODkwJnF1b3Q7IGFzPSZxdW90O3NvdXJjZVBvaW50JnF1b3Q7LyZndDsmbHQ7bXhQb2ludCB4PSZxdW90OzQ5MCZxdW90OyB5PSZxdW90Ozg0MCZxdW90OyBhcz0mcXVvdDt0YXJnZXRQb2ludCZxdW90Oy8mZ3Q7Jmx0Oy9teEdlb21ldHJ5Jmd0OyZsdDsvbXhDZWxsJmd0OyZsdDtteENlbGwgaWQ9JnF1b3Q7OSZxdW90OyBwYXJlbnQ9JnF1b3Q7MSZxdW90OyBzdHlsZT0mcXVvdDt0ZXh0O2h0bWw9MTt3aGl0ZVNwYWNlPXdyYXA7c3Ryb2tlQ29sb3I9bm9uZTtmaWxsQ29sb3I9bm9uZTthbGlnbj1jZW50ZXI7dmVydGljYWxBbGlnbj1taWRkbGU7cm91bmRlZD0wOyZxdW90OyB2YWx1ZT0mcXVvdDtBQUJCINCy0YHQtdCz0L4g0LzQvdC+0LbQtdGB0YLQstCwJnF1b3Q7IHZlcnRleD0mcXVvdDsxJnF1b3Q7Jmd0OyZsdDtteEdlb21ldHJ5IGhlaWdodD0mcXVvdDszMCZxdW90OyB3aWR0aD0mcXVvdDs4MCZxdW90OyB4PSZxdW90OzMzMCZxdW90OyB5PSZxdW90Ozc3MCZxdW90OyBhcz0mcXVvdDtnZW9tZXRyeSZxdW90Oy8mZ3Q7Jmx0Oy9teENlbGwmZ3Q7Jmx0O214Q2VsbCBpZD0mcXVvdDsxMCZxdW90OyBwYXJlbnQ9JnF1b3Q7MSZxdW90OyBzdHlsZT0mcXVvdDt0ZXh0O2h0bWw9MTt3aGl0ZVNwYWNlPXdyYXA7c3Ryb2tlQ29sb3I9bm9uZTtmaWxsQ29sb3I9bm9uZTthbGlnbj1jZW50ZXI7dmVydGljYWxBbGlnbj1taWRkbGU7cm91bmRlZD0wOyZxdW90OyB2YWx1ZT0mcXVvdDtBQUJCINC/0L7QtNC00LXRgNC10LLQsCDQvdCwIDEg0YPRgNC+0LLQvdC1JnF1b3Q7IHZlcnRleD0mcXVvdDsxJnF1b3Q7Jmd0OyZsdDtteEdlb21ldHJ5IGhlaWdodD0mcXVvdDszMCZxdW90OyB3aWR0aD0mcXVvdDsxMDAmcXVvdDsgeD0mcXVvdDs0MzAmcXVvdDsgeT0mcXVvdDs3NzAmcXVvdDsgYXM9JnF1b3Q7Z2VvbWV0cnkmcXVvdDsvJmd0OyZsdDsvbXhDZWxsJmd0OyZsdDtteENlbGwgaWQ9JnF1b3Q7MTEmcXVvdDsgcGFyZW50PSZxdW90OzEmcXVvdDsgc3R5bGU9JnF1b3Q7dGV4dDtodG1sPTE7d2hpdGVTcGFjZT13cmFwO3N0cm9rZUNvbG9yPW5vbmU7ZmlsbENvbG9yPW5vbmU7YWxpZ249Y2VudGVyO3ZlcnRpY2FsQWxpZ249bWlkZGxlO3JvdW5kZWQ9MDsmcXVvdDsgdmFsdWU9JnF1b3Q7QUFCQiDQv9C+0LTQtNC10YDQtdCy0LAg0L3QsCAyINGD0YDQvtCy0L3QtSZxdW90OyB2ZXJ0ZXg9JnF1b3Q7MSZxdW90OyZndDsmbHQ7bXhHZW9tZXRyeSBoZWlnaHQ9JnF1b3Q7MzAmcXVvdDsgd2lkdGg9JnF1b3Q7MTAwJnF1b3Q7IHg9JnF1b3Q7NTQwJnF1b3Q7IHk9JnF1b3Q7NzcwJnF1b3Q7IGFzPSZxdW90O2dlb21ldHJ5JnF1b3Q7LyZndDsmbHQ7L214Q2VsbCZndDsmbHQ7L3Jvb3QmZ3Q7Jmx0Oy9teEdyYXBoTW9kZWwmZ3Q7Ij48ZGVmcy8+PGc+PGcgZGF0YS1jZWxsLWlkPSIwIj48ZyBkYXRhLWNlbGwtaWQ9IjEiPjxnIGRhdGEtY2VsbC1pZD0ibktWQ0ZfaEZsbm5YaW4wRll6dDAtMyIvPjxnIGRhdGEtY2VsbC1pZD0iTk00TzJHSk5qTGtmYjV1WDRNUFEtMTYiLz48ZyBkYXRhLWNlbGwtaWQ9Ik5NNE8yR0pOakxrZmI1dVg0TVBRLTgiLz48ZyBkYXRhLWNlbGwtaWQ9Ik5NNE8yR0pOakxrZmI1dVg0TVBRLTkiLz48ZyBkYXRhLWNlbGwtaWQ9Ik5NNE8yR0pOakxrZmI1dVg0TVBRLTEwIi8+PGcgZGF0YS1jZWxsLWlkPSJOTTRPMkdKTmpMa2ZiNXVYNE1QUS0xMSIvPjxnIGRhdGEtY2VsbC1pZD0iTk00TzJHSk5qTGtmYjV1WDRNUFEtMTIiLz48ZyBkYXRhLWNlbGwtaWQ9Ik5NNE8yR0pOakxrZmI1dVg0TVBRLTEzIi8+PGcgZGF0YS1jZWxsLWlkPSJOTTRPMkdKTmpMa2ZiNXVYNE1QUS0xNCIvPjxnIGRhdGEtY2VsbC1pZD0iTk00TzJHSk5qTGtmYjV1WDRNUFEtMTgiLz48ZyBkYXRhLWNlbGwtaWQ9Ik5NNE8yR0pOakxrZmI1dVg0TVBRLTI4Ii8+PGcgZGF0YS1jZWxsLWlkPSJOTTRPMkdKTmpMa2ZiNXVYNE1QUS0yOSIvPjxnIGRhdGEtY2VsbC1pZD0iTk00TzJHSk5qTGtmYjV1WDRNUFEtMzAiLz48ZyBkYXRhLWNlbGwtaWQ9Ik5NNE8yR0pOakxrZmI1dVg0TVBRLTMxIi8+PGcgZGF0YS1jZWxsLWlkPSJOTTRPMkdKTmpMa2ZiNXVYNE1QUS0zMiIvPjxnIGRhdGEtY2VsbC1pZD0iTk00TzJHSk5qTGtmYjV1WDRNUFEtMzMiLz48ZyBkYXRhLWNlbGwtaWQ9Ik5NNE8yR0pOakxrZmI1dVg0TVBRLTM0Ii8+PGcgZGF0YS1jZWxsLWlkPSJuS1ZDRl9oRmxublhpbjBGWXp0MC00Ii8+PGcgZGF0YS1jZWxsLWlkPSJOTTRPMkdKTmpMa2ZiNXVYNE1QUS0zNSIvPjxnIGRhdGEtY2VsbC1pZD0iTk00TzJHSk5qTGtmYjV1WDRNUFEtMzYiLz48ZyBkYXRhLWNlbGwtaWQ9Ik5NNE8yR0pOakxrZmI1dVg0TVBRLTM3Ii8+PGcgZGF0YS1jZWxsLWlkPSJOTTRPMkdKTmpMa2ZiNXVYNE1QUS0zOCIvPjxnIGRhdGEtY2VsbC1pZD0iTk00TzJHSk5qTGtmYjV1WDRNUFEtMzkiLz48ZyBkYXRhLWNlbGwtaWQ9Ik5NNE8yR0pOakxrZmI1dVg0TVBRLTQwIi8+PGcgZGF0YS1jZWxsLWlkPSJOTTRPMkdKTmpMa2ZiNXVYNE1QUS00MSIvPjxnIGRhdGEtY2VsbC1pZD0iTk00TzJHSk5qTGtmYjV1WDRNUFEtNDIiLz48ZyBkYXRhLWNlbGwtaWQ9Ik5NNE8yR0pOakxrZmI1dVg0TVBRLTQ0Ii8+PGcgZGF0YS1jZWxsLWlkPSJOTTRPMkdKTmpMa2ZiNXVYNE1QUS00NSIvPjxnIGRhdGEtY2VsbC1pZD0iTk00TzJHSk5qTGtmYjV1WDRNUFEtNDYiLz48ZyBkYXRhLWNlbGwtaWQ9Ik5NNE8yR0pOakxrZmI1dVg0TVBRLTQ3Ii8+PGcgZGF0YS1jZWxsLWlkPSJOTTRPMkdKTmpMa2ZiNXVYNE1QUS00OCIvPjxnIGRhdGEtY2VsbC1pZD0iTk00TzJHSk5qTGtmYjV1WDRNUFEtNDkiLz48ZyBkYXRhLWNlbGwtaWQ9Ik5NNE8yR0pOakxrZmI1dVg0TVBRLTUwIi8+PGcgZGF0YS1jZWxsLWlkPSJOTTRPMkdKTmpMa2ZiNXVYNE1QUS01MSIvPjxnIGRhdGEtY2VsbC1pZD0iTk00TzJHSk5qTGtmYjV1WDRNUFEtNTIiLz48ZyBkYXRhLWNlbGwtaWQ9Ik5NNE8yR0pOakxrZmI1dVg0TVBRLTcwIi8+PGcgZGF0YS1jZWxsLWlkPSJOTTRPMkdKTmpMa2ZiNXVYNE1QUS03MSIvPjxnIGRhdGEtY2VsbC1pZD0iTk00TzJHSk5qTGtmYjV1WDRNUFEtNzIiLz48ZyBkYXRhLWNlbGwtaWQ9Ik5NNE8yR0pOakxrZmI1dVg0TVBRLTczIi8+PGcgZGF0YS1jZWxsLWlkPSJOTTRPMkdKTmpMa2ZiNXVYNE1QUS03NCIvPjxnIGRhdGEtY2VsbC1pZD0iTk00TzJHSk5qTGtmYjV1WDRNUFEtNzUiLz48ZyBkYXRhLWNlbGwtaWQ9Ik5NNE8yR0pOakxrZmI1dVg0TVBRLTc2Ii8+PGcgZGF0YS1jZWxsLWlkPSJOTTRPMkdKTmpMa2ZiNXVYNE1QUS03NyIvPjxnIGRhdGEtY2VsbC1pZD0iTk00TzJHSk5qTGtmYjV1WDRNUFEtNzgiLz48ZyBkYXRhLWNlbGwtaWQ9Ik5NNE8yR0pOakxrZmI1dVg0TVBRLTc5Ii8+PGcgZGF0YS1jZWxsLWlkPSJOTTRPMkdKTmpMa2ZiNXVYNE1QUS04MCIvPjxnIGRhdGEtY2VsbC1pZD0iTk00TzJHSk5qTGtmYjV1WDRNUFEtODEiLz48ZyBkYXRhLWNlbGwtaWQ9Ik5NNE8yR0pOakxrZmI1dVg0TVBRLTgyIi8+PGcgZGF0YS1jZWxsLWlkPSJOTTRPMkdKTmpMa2ZiNXVYNE1QUS04MyIvPjxnIGRhdGEtY2VsbC1pZD0iTk00TzJHSk5qTGtmYjV1WDRNUFEtODQiLz48ZyBkYXRhLWNlbGwtaWQ9Ik5NNE8yR0pOakxrZmI1dVg0TVBRLTkyIi8+PGcgZGF0YS1jZWxsLWlkPSJOTTRPMkdKTmpMa2ZiNXVYNE1QUS05NCIvPjxnIGRhdGEtY2VsbC1pZD0iTk00TzJHSk5qTGtmYjV1WDRNUFEtOTUiLz48ZyBkYXRhLWNlbGwtaWQ9Ik5NNE8yR0pOakxrZmI1dVg0TVBRLTk2Ii8+PGcgZGF0YS1jZWxsLWlkPSJOTTRPMkdKTmpMa2ZiNXVYNE1QUS05NyIvPjxnIGRhdGEtY2VsbC1pZD0iTk00TzJHSk5qTGtmYjV1WDRNUFEtOTgiLz48ZyBkYXRhLWNlbGwtaWQ9IkJieG5RWnVPWGxsbFQ4Qm9uMmRFLTEiPjxnIHRyYW5zZm9ybT0idHJhbnNsYXRlKDAuNSwwLjUpIj48cmVjdCB4PSIwIiB5PSIzMCIgd2lkdGg9IjgwIiBoZWlnaHQ9IjgwIiBmaWxsPSIjZGFlOGZjIiBzdHJva2U9IiM2YzhlYmYiIHBvaW50ZXItZXZlbnRzPSJhbGwiIHN0eWxlPSJmaWxsOiBsaWdodC1kYXJrKHJnYigyMTgsIDIzMiwgMjUyKSwgcmdiKDI5LCA0MSwgNTkpKTsgc3Ryb2tlOiBsaWdodC1kYXJrKHJnYigxMDgsIDE0MiwgMTkxKSwgcmdiKDkyLCAxMjEsIDE2MykpOyIvPjwvZz48L2c+PGcgZGF0YS1jZWxsLWlkPSJCYnhuUVp1T1hsbGxUOEJvbjJkRS0zIj48ZyB0cmFuc2Zvcm09InRyYW5zbGF0ZSgwLjUsMC41KSI+PHJlY3QgeD0iMTEwIiB5PSIzMCIgd2lkdGg9IjgwIiBoZWlnaHQ9IjgwIiBmaWxsPSIjZmZmZmZmIiBzdHJva2U9IiMwMDAwMDAiIHBvaW50ZXItZXZlbnRzPSJhbGwiIHN0eWxlPSJmaWxsOiBsaWdodC1kYXJrKCNmZmZmZmYsIHZhcigtLWdlLWRhcmstY29sb3IsICMxMjEyMTIpKTsgc3Ryb2tlOiBsaWdodC1kYXJrKHJnYigwLCAwLCAwKSwgcmdiKDI1NSwgMjU1LCAyNTUpKTsiLz48L2c+PC9nPjxnIGRhdGEtY2VsbC1pZD0iQmJ4blFadU9YbGxsVDhCb24yZEUtNSI+PGcgdHJhbnNmb3JtPSJ0cmFuc2xhdGUoMC41LDAuNSkiPjxyZWN0IHg9IjExMCIgeT0iMzAiIHdpZHRoPSI0MCIgaGVpZ2h0PSI4MCIgZmlsbD0iI2RhZThmYyIgc3Ryb2tlPSIjNmM4ZWJmIiBwb2ludGVyLWV2ZW50cz0iYWxsIiBzdHlsZT0iZmlsbDogbGlnaHQtZGFyayhyZ2IoMjE4LCAyMzIsIDI1MiksIHJnYigyOSwgNDEsIDU5KSk7IHN0cm9rZTogbGlnaHQtZGFyayhyZ2IoMTA4LCAxNDIsIDE5MSksIHJnYig5MiwgMTIxLCAxNjMpKTsiLz48L2c+PC9nPjxnIGRhdGEtY2VsbC1pZD0iQmJ4blFadU9YbGxsVDhCb24yZEUtOCI+PGcgdHJhbnNmb3JtPSJ0cmFuc2xhdGUoMC41LDAuNSkiPjxwYXRoIGQ9Ik0gODAgNzAgTCAxMDMuNjMgNzAiIGZpbGw9Im5vbmUiIHN0cm9rZT0iIzAwMDAwMCIgc3Ryb2tlLW1pdGVybGltaXQ9IjEwIiBwb2ludGVyLWV2ZW50cz0ic3Ryb2tlIiBzdHlsZT0ic3Ryb2tlOiBsaWdodC1kYXJrKHJnYigwLCAwLCAwKSwgcmdiKDI1NSwgMjU1LCAyNTUpKTsiLz48cGF0aCBkPSJNIDEwOC44OCA3MCBMIDEwMS44OCA3My41IEwgMTAzLjYzIDcwIEwgMTAxLjg4IDY2LjUgWiIgZmlsbD0iIzAwMDAwMCIgc3Ryb2tlPSIjMDAwMDAwIiBzdHJva2UtbWl0ZXJsaW1pdD0iMTAiIHBvaW50ZXItZXZlbnRzPSJhbGwiIHN0eWxlPSJmaWxsOiBsaWdodC1kYXJrKHJnYigwLCAwLCAwKSwgcmdiKDI1NSwgMjU1LCAyNTUpKTsgc3Ryb2tlOiBsaWdodC1kYXJrKHJnYigwLCAwLCAwKSwgcmdiKDI1NSwgMjU1LCAyNTUpKTsiLz48L2c+PC9nPjxnIGRhdGEtY2VsbC1pZD0iQmJ4blFadU9YbGxsVDhCb24yZEUtMTAiPjxnIHRyYW5zZm9ybT0idHJhbnNsYXRlKDAuNSwwLjUpIj48cmVjdCB4PSIyMjAiIHk9IjMwIiB3aWR0aD0iODAiIGhlaWdodD0iODAiIGZpbGw9IiNmZmZmZmYiIHN0cm9rZT0iIzAwMDAwMCIgcG9pbnRlci1ldmVudHM9ImFsbCIgc3R5bGU9ImZpbGw6IGxpZ2h0LWRhcmsoI2ZmZmZmZiwgdmFyKC0tZ2UtZGFyay1jb2xvciwgIzEyMTIxMikpOyBzdHJva2U6IGxpZ2h0LWRhcmsocmdiKDAsIDAsIDApLCByZ2IoMjU1LCAyNTUsIDI1NSkpOyIvPjwvZz48L2c+PGcgZGF0YS1jZWxsLWlkPSJCYnhuUVp1T1hsbGxUOEJvbjJkRS0xMSI+PGcgdHJhbnNmb3JtPSJ0cmFuc2xhdGUoMC41LDAuNSkiPjxyZWN0IHg9IjIyMCIgeT0iNzAiIHdpZHRoPSI0MCIgaGVpZ2h0PSI0MCIgZmlsbD0iI2RhZThmYyIgc3Ryb2tlPSIjNmM4ZWJmIiBwb2ludGVyLWV2ZW50cz0iYWxsIiBzdHlsZT0iZmlsbDogbGlnaHQtZGFyayhyZ2IoMjE4LCAyMzIsIDI1MiksIHJnYigyOSwgNDEsIDU5KSk7IHN0cm9rZTogbGlnaHQtZGFyayhyZ2IoMTA4LCAxNDIsIDE5MSksIHJnYig5MiwgMTIxLCAxNjMpKTsiLz48L2c+PC9nPjxnIGRhdGEtY2VsbC1pZD0iQmJ4blFadU9YbGxsVDhCb24yZEUtMTIiPjxnIHRyYW5zZm9ybT0idHJhbnNsYXRlKDAuNSwwLjUpIj48cGF0aCBkPSJNIDE5MCA3MCBMIDIxMy42MyA3MCIgZmlsbD0ibm9uZSIgc3Ryb2tlPSIjMDAwMDAwIiBzdHJva2UtbWl0ZXJsaW1pdD0iMTAiIHBvaW50ZXItZXZlbnRzPSJzdHJva2UiIHN0eWxlPSJzdHJva2U6IGxpZ2h0LWRhcmsocmdiKDAsIDAsIDApLCByZ2IoMjU1LCAyNTUsIDI1NSkpOyIvPjxwYXRoIGQ9Ik0gMjE4Ljg4IDcwIEwgMjExLjg4IDczLjUgTCAyMTMuNjMgNzAgTCAyMTEuODggNjYuNSBaIiBmaWxsPSIjMDAwMDAwIiBzdHJva2U9IiMwMDAwMDAiIHN0cm9rZS1taXRlcmxpbWl0PSIxMCIgcG9pbnRlci1ldmVudHM9ImFsbCIgc3R5bGU9ImZpbGw6IGxpZ2h0LWRhcmsocmdiKDAsIDAsIDApLCByZ2IoMjU1LCAyNTUsIDI1NSkpOyBzdHJva2U6IGxpZ2h0LWRhcmsocmdiKDAsIDAsIDApLCByZ2IoMjU1LCAyNTUsIDI1NSkpOyIvPjwvZz48L2c+PGcgZGF0YS1jZWxsLWlkPSJCYnhuUVp1T1hsbGxUOEJvbjJkRS0xMyI+PGcgdHJhbnNmb3JtPSJ0cmFuc2xhdGUoMC41LDAuNSkiPjxyZWN0IHg9IjAiIHk9IjAiIHdpZHRoPSI4MCIgaGVpZ2h0PSIzMCIgZmlsbD0ibm9uZSIgc3Ryb2tlPSJub25lIiBwb2ludGVyLWV2ZW50cz0iYWxsIi8+PC9nPjxnPjxnPjxzd2l0Y2g+PGZvcmVpZ25PYmplY3Qgc3R5bGU9Im92ZXJmbG93OiB2aXNpYmxlOyB0ZXh0LWFsaWduOiBsZWZ0OyIgcG9pbnRlci1ldmVudHM9Im5vbmUiIHdpZHRoPSIxMDAlIiBoZWlnaHQ9IjEwMCUiIHJlcXVpcmVkRmVhdHVyZXM9Imh0dHA6Ly93d3cudzMub3JnL1RSL1NWRzExL2ZlYXR1cmUjRXh0ZW5zaWJpbGl0eSI+PGRpdiB4bWxucz0iaHR0cDovL3d3dy53My5vcmcvMTk5OS94aHRtbCIgc3R5bGU9ImRpc3BsYXk6IGZsZXg7IGFsaWduLWl0ZW1zOiB1bnNhZmUgY2VudGVyOyBqdXN0aWZ5LWNvbnRlbnQ6IHVuc2FmZSBjZW50ZXI7IHdpZHRoOiA3OHB4OyBoZWlnaHQ6IDFweDsgcGFkZGluZy10b3A6IDE1cHg7IG1hcmdpbi1sZWZ0OiAxcHg7Ij48ZGl2IHN0eWxlPSJib3gtc2l6aW5nOiBib3JkZXItYm94OyBmb250LXNpemU6IDA7IHRleHQtYWxpZ246IGNlbnRlcjsgY29sb3I6ICMwMDAwMDA7ICI+PGRpdiBzdHlsZT0iZGlzcGxheTogaW5saW5lLWJsb2NrOyBmb250LXNpemU6IDEycHg7IGZvbnQtZmFtaWx5OiBIZWx2ZXRpY2E7IGNvbG9yOiBsaWdodC1kYXJrKCMwMDAwMDAsICNmZmZmZmYpOyBsaW5lLWhlaWdodDogMS4yOyBwb2ludGVyLWV2ZW50czogYWxsOyB3aGl0ZS1zcGFjZTogbm9ybWFsOyB3b3JkLXdyYXA6IG5vcm1hbDsgIj5BQUJCINCy0YHQtdCz0L4g0LzQvdC+0LbQtdGB0YLQstCwPC9kaXY+PC9kaXY+PC9kaXY+PC9mb3JlaWduT2JqZWN0Pjx0ZXh0IHg9IjQwIiB5PSIxOSIgZmlsbD0ibGlnaHQtZGFyaygjMDAwMDAwLCAjZmZmZmZmKSIgZm9udC1mYW1pbHk9IkhlbHZldGljYSIgZm9udC1zaXplPSIxMnB4IiB0ZXh0LWFuY2hvcj0ibWlkZGxlIj5BQUJCINCy0YHQtdCz0L4g0LzQvdC+0LbQtdGB0YLQstCwPC90ZXh0Pjwvc3dpdGNoPjwvZz48L2c+PC9nPjxnIGRhdGEtY2VsbC1pZD0iQmJ4blFadU9YbGxsVDhCb24yZEUtMTQiPjxnIHRyYW5zZm9ybT0idHJhbnNsYXRlKDAuNSwwLjUpIj48cmVjdCB4PSIxMDAiIHk9IjAiIHdpZHRoPSIxMDAiIGhlaWdodD0iMzAiIGZpbGw9Im5vbmUiIHN0cm9rZT0ibm9uZSIgcG9pbnRlci1ldmVudHM9ImFsbCIvPjwvZz48Zz48Zz48c3dpdGNoPjxmb3JlaWduT2JqZWN0IHN0eWxlPSJvdmVyZmxvdzogdmlzaWJsZTsgdGV4dC1hbGlnbjogbGVmdDsiIHBvaW50ZXItZXZlbnRzPSJub25lIiB3aWR0aD0iMTAwJSIgaGVpZ2h0PSIxMDAlIiByZXF1aXJlZEZlYXR1cmVzPSJodHRwOi8vd3d3LnczLm9yZy9UUi9TVkcxMS9mZWF0dXJlI0V4dGVuc2liaWxpdHkiPjxkaXYgeG1sbnM9Imh0dHA6Ly93d3cudzMub3JnLzE5OTkveGh0bWwiIHN0eWxlPSJkaXNwbGF5OiBmbGV4OyBhbGlnbi1pdGVtczogdW5zYWZlIGNlbnRlcjsganVzdGlmeS1jb250ZW50OiB1bnNhZmUgY2VudGVyOyB3aWR0aDogOThweDsgaGVpZ2h0OiAxcHg7IHBhZGRpbmctdG9wOiAxNXB4OyBtYXJnaW4tbGVmdDogMTAxcHg7Ij48ZGl2IHN0eWxlPSJib3gtc2l6aW5nOiBib3JkZXItYm94OyBmb250LXNpemU6IDA7IHRleHQtYWxpZ246IGNlbnRlcjsgY29sb3I6ICMwMDAwMDA7ICI+PGRpdiBzdHlsZT0iZGlzcGxheTogaW5saW5lLWJsb2NrOyBmb250LXNpemU6IDEycHg7IGZvbnQtZmFtaWx5OiBIZWx2ZXRpY2E7IGNvbG9yOiBsaWdodC1kYXJrKCMwMDAwMDAsICNmZmZmZmYpOyBsaW5lLWhlaWdodDogMS4yOyBwb2ludGVyLWV2ZW50czogYWxsOyB3aGl0ZS1zcGFjZTogbm9ybWFsOyB3b3JkLXdyYXA6IG5vcm1hbDsgIj5BQUJCINC/0L7QtNC00LXRgNC10LLQsCDQvdCwIDEg0YPRgNC+0LLQvdC1PC9kaXY+PC9kaXY+PC9kaXY+PC9mb3JlaWduT2JqZWN0Pjx0ZXh0IHg9IjE1MCIgeT0iMTkiIGZpbGw9ImxpZ2h0LWRhcmsoIzAwMDAwMCwgI2ZmZmZmZikiIGZvbnQtZmFtaWx5PSJIZWx2ZXRpY2EiIGZvbnQtc2l6ZT0iMTJweCIgdGV4dC1hbmNob3I9Im1pZGRsZSI+QUFCQiDQv9C+0LTQtNC10YDQtdCy0LAg0L3QsCAxINGD0YDQvtCy0L3QtTwvdGV4dD48L3N3aXRjaD48L2c+PC9nPjwvZz48ZyBkYXRhLWNlbGwtaWQ9IkJieG5RWnVPWGxsbFQ4Qm9uMmRFLTE1Ij48ZyB0cmFuc2Zvcm09InRyYW5zbGF0ZSgwLjUsMC41KSI+PHJlY3QgeD0iMjEwIiB5PSIwIiB3aWR0aD0iMTAwIiBoZWlnaHQ9IjMwIiBmaWxsPSJub25lIiBzdHJva2U9Im5vbmUiIHBvaW50ZXItZXZlbnRzPSJhbGwiLz48L2c+PGc+PGc+PHN3aXRjaD48Zm9yZWlnbk9iamVjdCBzdHlsZT0ib3ZlcmZsb3c6IHZpc2libGU7IHRleHQtYWxpZ246IGxlZnQ7IiBwb2ludGVyLWV2ZW50cz0ibm9uZSIgd2lkdGg9IjEwMCUiIGhlaWdodD0iMTAwJSIgcmVxdWlyZWRGZWF0dXJlcz0iaHR0cDovL3d3dy53My5vcmcvVFIvU1ZHMTEvZmVhdHVyZSNFeHRlbnNpYmlsaXR5Ij48ZGl2IHhtbG5zPSJodHRwOi8vd3d3LnczLm9yZy8xOTk5L3hodG1sIiBzdHlsZT0iZGlzcGxheTogZmxleDsgYWxpZ24taXRlbXM6IHVuc2FmZSBjZW50ZXI7IGp1c3RpZnktY29udGVudDogdW5zYWZlIGNlbnRlcjsgd2lkdGg6IDk4cHg7IGhlaWdodDogMXB4OyBwYWRkaW5nLXRvcDogMTVweDsgbWFyZ2luLWxlZnQ6IDIxMXB4OyI+PGRpdiBzdHlsZT0iYm94LXNpemluZzogYm9yZGVyLWJveDsgZm9udC1zaXplOiAwOyB0ZXh0LWFsaWduOiBjZW50ZXI7IGNvbG9yOiAjMDAwMDAwOyAiPjxkaXYgc3R5bGU9ImRpc3BsYXk6IGlubGluZS1ibG9jazsgZm9udC1zaXplOiAxMnB4OyBmb250LWZhbWlseTogSGVsdmV0aWNhOyBjb2xvcjogbGlnaHQtZGFyaygjMDAwMDAwLCAjZmZmZmZmKTsgbGluZS1oZWlnaHQ6IDEuMjsgcG9pbnRlci1ldmVudHM6IGFsbDsgd2hpdGUtc3BhY2U6IG5vcm1hbDsgd29yZC13cmFwOiBub3JtYWw7ICI+QUFCQiDQv9C+0LTQtNC10YDQtdCy0LAg0L3QsCAyINGD0YDQvtCy0L3QtTwvZGl2PjwvZGl2PjwvZGl2PjwvZm9yZWlnbk9iamVjdD48dGV4dCB4PSIyNjAiIHk9IjE5IiBmaWxsPSJsaWdodC1kYXJrKCMwMDAwMDAsICNmZmZmZmYpIiBmb250LWZhbWlseT0iSGVsdmV0aWNhIiBmb250LXNpemU9IjEycHgiIHRleHQtYW5jaG9yPSJtaWRkbGUiPkFBQkIg0L/QvtC00LTQtdGA0LXQstCwINC90LAgMiDRg9GA0L7QstC90LU8L3RleHQ+PC9zd2l0Y2g+PC9nPjwvZz48L2c+PC9nPjwvZz48L2c+PHN3aXRjaD48ZyByZXF1aXJlZEZlYXR1cmVzPSJodHRwOi8vd3d3LnczLm9yZy9UUi9TVkcxMS9mZWF0dXJlI0V4dGVuc2liaWxpdHkiLz48YSB0cmFuc2Zvcm09InRyYW5zbGF0ZSgwLC01KSIgeGxpbms6aHJlZj0iaHR0cHM6Ly93d3cuZHJhd2lvLmNvbS9kb2MvZmFxL3N2Zy1leHBvcnQtdGV4dC1wcm9ibGVtcyIgdGFyZ2V0PSJfYmxhbmsiPjx0ZXh0IHRleHQtYW5jaG9yPSJtaWRkbGUiIGZvbnQtc2l6ZT0iMTBweCIgeD0iNTAlIiB5PSIxMDAlIj5UZXh0IGlzIG5vdCBTVkcgLSBjYW5ub3QgZGlzcGxheTwvdGV4dD48L2E+PC9zd2l0Y2g+PC9zdmc+"/>
          <p:cNvSpPr>
            <a:spLocks noChangeAspect="1" noChangeArrowheads="1"/>
          </p:cNvSpPr>
          <p:nvPr/>
        </p:nvSpPr>
        <p:spPr bwMode="auto">
          <a:xfrm>
            <a:off x="276226" y="983457"/>
            <a:ext cx="2221706" cy="792956"/>
          </a:xfrm>
          <a:prstGeom prst="rect">
            <a:avLst/>
          </a:prstGeom>
          <a:noFill/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ru-RU" sz="135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484C8D-2C2A-4E10-B5BD-2149331E9CFE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3105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Выбор корней поддеревьев</a:t>
            </a:r>
            <a:endParaRPr lang="ru-RU" dirty="0"/>
          </a:p>
        </p:txBody>
      </p:sp>
      <p:sp>
        <p:nvSpPr>
          <p:cNvPr id="19" name="Объект 18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53244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dirty="0" smtClean="0"/>
              <a:t>Медиана каждого из поддерева – новый корень этого поддерева. </a:t>
            </a:r>
          </a:p>
          <a:p>
            <a:pPr marL="0" indent="0">
              <a:buNone/>
            </a:pPr>
            <a:r>
              <a:rPr lang="ru-RU" sz="2000" dirty="0" smtClean="0"/>
              <a:t>Для оптимизации такие элементы перемещаются в начало массива.</a:t>
            </a:r>
          </a:p>
          <a:p>
            <a:pPr marL="0" indent="0">
              <a:buNone/>
            </a:pPr>
            <a:r>
              <a:rPr lang="ru-RU" sz="2000" dirty="0" smtClean="0"/>
              <a:t>В конце работы алгоритма дерево принимает вид кучи </a:t>
            </a:r>
            <a:r>
              <a:rPr lang="en-US" sz="2000" dirty="0" smtClean="0"/>
              <a:t>(heap)</a:t>
            </a:r>
            <a:r>
              <a:rPr lang="ru-RU" sz="2000" dirty="0" smtClean="0"/>
              <a:t>.</a:t>
            </a:r>
            <a:endParaRPr lang="ru-RU" sz="2000" dirty="0"/>
          </a:p>
        </p:txBody>
      </p:sp>
      <p:sp>
        <p:nvSpPr>
          <p:cNvPr id="21" name="AutoShape 2" descr="data:image/svg+xml;base64,PHN2ZyB4bWxucz0iaHR0cDovL3d3dy53My5vcmcvMjAwMC9zdmciIHN0eWxlPSJiYWNrZ3JvdW5kOiB0cmFuc3BhcmVudDsgYmFja2dyb3VuZC1jb2xvcjogdHJhbnNwYXJlbnQ7IiB4bWxuczp4bGluaz0iaHR0cDovL3d3dy53My5vcmcvMTk5OS94bGluayIgdmVyc2lvbj0iMS4xIiB3aWR0aD0iMzExcHgiIGhlaWdodD0iMTExcHgiIHZpZXdCb3g9IjAgMCAzMTEgMTExIiBjb250ZW50PSImbHQ7bXhHcmFwaE1vZGVsJmd0OyZsdDtyb290Jmd0OyZsdDtteENlbGwgaWQ9JnF1b3Q7MCZxdW90Oy8mZ3Q7Jmx0O214Q2VsbCBpZD0mcXVvdDsxJnF1b3Q7IHBhcmVudD0mcXVvdDswJnF1b3Q7LyZndDsmbHQ7bXhDZWxsIGlkPSZxdW90OzImcXVvdDsgcGFyZW50PSZxdW90OzEmcXVvdDsgc3R5bGU9JnF1b3Q7cm91bmRlZD0wO3doaXRlU3BhY2U9d3JhcDtodG1sPTE7ZmlsbENvbG9yPSNkYWU4ZmM7c3Ryb2tlQ29sb3I9IzZjOGViZjsmcXVvdDsgdmFsdWU9JnF1b3Q7JnF1b3Q7IHZlcnRleD0mcXVvdDsxJnF1b3Q7Jmd0OyZsdDtteEdlb21ldHJ5IGhlaWdodD0mcXVvdDs4MCZxdW90OyB3aWR0aD0mcXVvdDs4MCZxdW90OyB4PSZxdW90OzMzMCZxdW90OyB5PSZxdW90OzgwMCZxdW90OyBhcz0mcXVvdDtnZW9tZXRyeSZxdW90Oy8mZ3Q7Jmx0Oy9teENlbGwmZ3Q7Jmx0O214Q2VsbCBpZD0mcXVvdDszJnF1b3Q7IHBhcmVudD0mcXVvdDsxJnF1b3Q7IHN0eWxlPSZxdW90O3JvdW5kZWQ9MDt3aGl0ZVNwYWNlPXdyYXA7aHRtbD0xOyZxdW90OyB2YWx1ZT0mcXVvdDsmcXVvdDsgdmVydGV4PSZxdW90OzEmcXVvdDsmZ3Q7Jmx0O214R2VvbWV0cnkgaGVpZ2h0PSZxdW90OzgwJnF1b3Q7IHdpZHRoPSZxdW90OzgwJnF1b3Q7IHg9JnF1b3Q7NDQwJnF1b3Q7IHk9JnF1b3Q7ODAwJnF1b3Q7IGFzPSZxdW90O2dlb21ldHJ5JnF1b3Q7LyZndDsmbHQ7L214Q2VsbCZndDsmbHQ7bXhDZWxsIGlkPSZxdW90OzQmcXVvdDsgcGFyZW50PSZxdW90OzEmcXVvdDsgc3R5bGU9JnF1b3Q7cm91bmRlZD0wO3doaXRlU3BhY2U9d3JhcDtodG1sPTE7ZmlsbENvbG9yPSNkYWU4ZmM7c3Ryb2tlQ29sb3I9IzZjOGViZjsmcXVvdDsgdmFsdWU9JnF1b3Q7JnF1b3Q7IHZlcnRleD0mcXVvdDsxJnF1b3Q7Jmd0OyZsdDtteEdlb21ldHJ5IGhlaWdodD0mcXVvdDs4MCZxdW90OyB3aWR0aD0mcXVvdDs0MCZxdW90OyB4PSZxdW90OzQ0MCZxdW90OyB5PSZxdW90OzgwMCZxdW90OyBhcz0mcXVvdDtnZW9tZXRyeSZxdW90Oy8mZ3Q7Jmx0Oy9teENlbGwmZ3Q7Jmx0O214Q2VsbCBpZD0mcXVvdDs1JnF1b3Q7IGVkZ2U9JnF1b3Q7MSZxdW90OyBwYXJlbnQ9JnF1b3Q7MSZxdW90OyBzb3VyY2U9JnF1b3Q7MiZxdW90OyBzdHlsZT0mcXVvdDtlbmRBcnJvdz1jbGFzc2ljO2h0bWw9MTtyb3VuZGVkPTA7ZXhpdFg9MTtleGl0WT0wLjU7ZXhpdER4PTA7ZXhpdER5PTA7ZW50cnlYPTA7ZW50cnlZPTAuNTtlbnRyeUR4PTA7ZW50cnlEeT0wOyZxdW90OyB0YXJnZXQ9JnF1b3Q7NCZxdW90OyB2YWx1ZT0mcXVvdDsmcXVvdDsmZ3Q7Jmx0O214R2VvbWV0cnkgaGVpZ2h0PSZxdW90OzUwJnF1b3Q7IHJlbGF0aXZlPSZxdW90OzEmcXVvdDsgd2lkdGg9JnF1b3Q7NTAmcXVvdDsgYXM9JnF1b3Q7Z2VvbWV0cnkmcXVvdDsmZ3Q7Jmx0O214UG9pbnQgeD0mcXVvdDs0NTAmcXVvdDsgeT0mcXVvdDs4MzAmcXVvdDsgYXM9JnF1b3Q7c291cmNlUG9pbnQmcXVvdDsvJmd0OyZsdDtteFBvaW50IHg9JnF1b3Q7NTAwJnF1b3Q7IHk9JnF1b3Q7NzgwJnF1b3Q7IGFzPSZxdW90O3RhcmdldFBvaW50JnF1b3Q7LyZndDsmbHQ7L214R2VvbWV0cnkmZ3Q7Jmx0Oy9teENlbGwmZ3Q7Jmx0O214Q2VsbCBpZD0mcXVvdDs2JnF1b3Q7IHBhcmVudD0mcXVvdDsxJnF1b3Q7IHN0eWxlPSZxdW90O3JvdW5kZWQ9MDt3aGl0ZVNwYWNlPXdyYXA7aHRtbD0xOyZxdW90OyB2YWx1ZT0mcXVvdDsmcXVvdDsgdmVydGV4PSZxdW90OzEmcXVvdDsmZ3Q7Jmx0O214R2VvbWV0cnkgaGVpZ2h0PSZxdW90OzgwJnF1b3Q7IHdpZHRoPSZxdW90OzgwJnF1b3Q7IHg9JnF1b3Q7NTUwJnF1b3Q7IHk9JnF1b3Q7ODAwJnF1b3Q7IGFzPSZxdW90O2dlb21ldHJ5JnF1b3Q7LyZndDsmbHQ7L214Q2VsbCZndDsmbHQ7bXhDZWxsIGlkPSZxdW90OzcmcXVvdDsgcGFyZW50PSZxdW90OzEmcXVvdDsgc3R5bGU9JnF1b3Q7cm91bmRlZD0wO3doaXRlU3BhY2U9d3JhcDtodG1sPTE7ZmlsbENvbG9yPSNkYWU4ZmM7c3Ryb2tlQ29sb3I9IzZjOGViZjsmcXVvdDsgdmFsdWU9JnF1b3Q7JnF1b3Q7IHZlcnRleD0mcXVvdDsxJnF1b3Q7Jmd0OyZsdDtteEdlb21ldHJ5IGhlaWdodD0mcXVvdDs0MCZxdW90OyB3aWR0aD0mcXVvdDs0MCZxdW90OyB4PSZxdW90OzU1MCZxdW90OyB5PSZxdW90Ozg0MCZxdW90OyBhcz0mcXVvdDtnZW9tZXRyeSZxdW90Oy8mZ3Q7Jmx0Oy9teENlbGwmZ3Q7Jmx0O214Q2VsbCBpZD0mcXVvdDs4JnF1b3Q7IGVkZ2U9JnF1b3Q7MSZxdW90OyBwYXJlbnQ9JnF1b3Q7MSZxdW90OyBzb3VyY2U9JnF1b3Q7MyZxdW90OyBzdHlsZT0mcXVvdDtlbmRBcnJvdz1jbGFzc2ljO2h0bWw9MTtyb3VuZGVkPTA7ZXhpdFg9MTtleGl0WT0wLjU7ZXhpdER4PTA7ZXhpdER5PTA7ZW50cnlYPTA7ZW50cnlZPTA7ZW50cnlEeD0wO2VudHJ5RHk9MDsmcXVvdDsgdGFyZ2V0PSZxdW90OzcmcXVvdDsgdmFsdWU9JnF1b3Q7JnF1b3Q7Jmd0OyZsdDtteEdlb21ldHJ5IGhlaWdodD0mcXVvdDs1MCZxdW90OyByZWxhdGl2ZT0mcXVvdDsxJnF1b3Q7IHdpZHRoPSZxdW90OzUwJnF1b3Q7IGFzPSZxdW90O2dlb21ldHJ5JnF1b3Q7Jmd0OyZsdDtteFBvaW50IHg9JnF1b3Q7NDQwJnF1b3Q7IHk9JnF1b3Q7ODkwJnF1b3Q7IGFzPSZxdW90O3NvdXJjZVBvaW50JnF1b3Q7LyZndDsmbHQ7bXhQb2ludCB4PSZxdW90OzQ5MCZxdW90OyB5PSZxdW90Ozg0MCZxdW90OyBhcz0mcXVvdDt0YXJnZXRQb2ludCZxdW90Oy8mZ3Q7Jmx0Oy9teEdlb21ldHJ5Jmd0OyZsdDsvbXhDZWxsJmd0OyZsdDtteENlbGwgaWQ9JnF1b3Q7OSZxdW90OyBwYXJlbnQ9JnF1b3Q7MSZxdW90OyBzdHlsZT0mcXVvdDt0ZXh0O2h0bWw9MTt3aGl0ZVNwYWNlPXdyYXA7c3Ryb2tlQ29sb3I9bm9uZTtmaWxsQ29sb3I9bm9uZTthbGlnbj1jZW50ZXI7dmVydGljYWxBbGlnbj1taWRkbGU7cm91bmRlZD0wOyZxdW90OyB2YWx1ZT0mcXVvdDtBQUJCINCy0YHQtdCz0L4g0LzQvdC+0LbQtdGB0YLQstCwJnF1b3Q7IHZlcnRleD0mcXVvdDsxJnF1b3Q7Jmd0OyZsdDtteEdlb21ldHJ5IGhlaWdodD0mcXVvdDszMCZxdW90OyB3aWR0aD0mcXVvdDs4MCZxdW90OyB4PSZxdW90OzMzMCZxdW90OyB5PSZxdW90Ozc3MCZxdW90OyBhcz0mcXVvdDtnZW9tZXRyeSZxdW90Oy8mZ3Q7Jmx0Oy9teENlbGwmZ3Q7Jmx0O214Q2VsbCBpZD0mcXVvdDsxMCZxdW90OyBwYXJlbnQ9JnF1b3Q7MSZxdW90OyBzdHlsZT0mcXVvdDt0ZXh0O2h0bWw9MTt3aGl0ZVNwYWNlPXdyYXA7c3Ryb2tlQ29sb3I9bm9uZTtmaWxsQ29sb3I9bm9uZTthbGlnbj1jZW50ZXI7dmVydGljYWxBbGlnbj1taWRkbGU7cm91bmRlZD0wOyZxdW90OyB2YWx1ZT0mcXVvdDtBQUJCINC/0L7QtNC00LXRgNC10LLQsCDQvdCwIDEg0YPRgNC+0LLQvdC1JnF1b3Q7IHZlcnRleD0mcXVvdDsxJnF1b3Q7Jmd0OyZsdDtteEdlb21ldHJ5IGhlaWdodD0mcXVvdDszMCZxdW90OyB3aWR0aD0mcXVvdDsxMDAmcXVvdDsgeD0mcXVvdDs0MzAmcXVvdDsgeT0mcXVvdDs3NzAmcXVvdDsgYXM9JnF1b3Q7Z2VvbWV0cnkmcXVvdDsvJmd0OyZsdDsvbXhDZWxsJmd0OyZsdDtteENlbGwgaWQ9JnF1b3Q7MTEmcXVvdDsgcGFyZW50PSZxdW90OzEmcXVvdDsgc3R5bGU9JnF1b3Q7dGV4dDtodG1sPTE7d2hpdGVTcGFjZT13cmFwO3N0cm9rZUNvbG9yPW5vbmU7ZmlsbENvbG9yPW5vbmU7YWxpZ249Y2VudGVyO3ZlcnRpY2FsQWxpZ249bWlkZGxlO3JvdW5kZWQ9MDsmcXVvdDsgdmFsdWU9JnF1b3Q7QUFCQiDQv9C+0LTQtNC10YDQtdCy0LAg0L3QsCAyINGD0YDQvtCy0L3QtSZxdW90OyB2ZXJ0ZXg9JnF1b3Q7MSZxdW90OyZndDsmbHQ7bXhHZW9tZXRyeSBoZWlnaHQ9JnF1b3Q7MzAmcXVvdDsgd2lkdGg9JnF1b3Q7MTAwJnF1b3Q7IHg9JnF1b3Q7NTQwJnF1b3Q7IHk9JnF1b3Q7NzcwJnF1b3Q7IGFzPSZxdW90O2dlb21ldHJ5JnF1b3Q7LyZndDsmbHQ7L214Q2VsbCZndDsmbHQ7L3Jvb3QmZ3Q7Jmx0Oy9teEdyYXBoTW9kZWwmZ3Q7Ij48ZGVmcy8+PGc+PGcgZGF0YS1jZWxsLWlkPSIwIj48ZyBkYXRhLWNlbGwtaWQ9IjEiPjxnIGRhdGEtY2VsbC1pZD0ibktWQ0ZfaEZsbm5YaW4wRll6dDAtMyIvPjxnIGRhdGEtY2VsbC1pZD0iTk00TzJHSk5qTGtmYjV1WDRNUFEtMTYiLz48ZyBkYXRhLWNlbGwtaWQ9Ik5NNE8yR0pOakxrZmI1dVg0TVBRLTgiLz48ZyBkYXRhLWNlbGwtaWQ9Ik5NNE8yR0pOakxrZmI1dVg0TVBRLTkiLz48ZyBkYXRhLWNlbGwtaWQ9Ik5NNE8yR0pOakxrZmI1dVg0TVBRLTEwIi8+PGcgZGF0YS1jZWxsLWlkPSJOTTRPMkdKTmpMa2ZiNXVYNE1QUS0xMSIvPjxnIGRhdGEtY2VsbC1pZD0iTk00TzJHSk5qTGtmYjV1WDRNUFEtMTIiLz48ZyBkYXRhLWNlbGwtaWQ9Ik5NNE8yR0pOakxrZmI1dVg0TVBRLTEzIi8+PGcgZGF0YS1jZWxsLWlkPSJOTTRPMkdKTmpMa2ZiNXVYNE1QUS0xNCIvPjxnIGRhdGEtY2VsbC1pZD0iTk00TzJHSk5qTGtmYjV1WDRNUFEtMTgiLz48ZyBkYXRhLWNlbGwtaWQ9Ik5NNE8yR0pOakxrZmI1dVg0TVBRLTI4Ii8+PGcgZGF0YS1jZWxsLWlkPSJOTTRPMkdKTmpMa2ZiNXVYNE1QUS0yOSIvPjxnIGRhdGEtY2VsbC1pZD0iTk00TzJHSk5qTGtmYjV1WDRNUFEtMzAiLz48ZyBkYXRhLWNlbGwtaWQ9Ik5NNE8yR0pOakxrZmI1dVg0TVBRLTMxIi8+PGcgZGF0YS1jZWxsLWlkPSJOTTRPMkdKTmpMa2ZiNXVYNE1QUS0zMiIvPjxnIGRhdGEtY2VsbC1pZD0iTk00TzJHSk5qTGtmYjV1WDRNUFEtMzMiLz48ZyBkYXRhLWNlbGwtaWQ9Ik5NNE8yR0pOakxrZmI1dVg0TVBRLTM0Ii8+PGcgZGF0YS1jZWxsLWlkPSJuS1ZDRl9oRmxublhpbjBGWXp0MC00Ii8+PGcgZGF0YS1jZWxsLWlkPSJOTTRPMkdKTmpMa2ZiNXVYNE1QUS0zNSIvPjxnIGRhdGEtY2VsbC1pZD0iTk00TzJHSk5qTGtmYjV1WDRNUFEtMzYiLz48ZyBkYXRhLWNlbGwtaWQ9Ik5NNE8yR0pOakxrZmI1dVg0TVBRLTM3Ii8+PGcgZGF0YS1jZWxsLWlkPSJOTTRPMkdKTmpMa2ZiNXVYNE1QUS0zOCIvPjxnIGRhdGEtY2VsbC1pZD0iTk00TzJHSk5qTGtmYjV1WDRNUFEtMzkiLz48ZyBkYXRhLWNlbGwtaWQ9Ik5NNE8yR0pOakxrZmI1dVg0TVBRLTQwIi8+PGcgZGF0YS1jZWxsLWlkPSJOTTRPMkdKTmpMa2ZiNXVYNE1QUS00MSIvPjxnIGRhdGEtY2VsbC1pZD0iTk00TzJHSk5qTGtmYjV1WDRNUFEtNDIiLz48ZyBkYXRhLWNlbGwtaWQ9Ik5NNE8yR0pOakxrZmI1dVg0TVBRLTQ0Ii8+PGcgZGF0YS1jZWxsLWlkPSJOTTRPMkdKTmpMa2ZiNXVYNE1QUS00NSIvPjxnIGRhdGEtY2VsbC1pZD0iTk00TzJHSk5qTGtmYjV1WDRNUFEtNDYiLz48ZyBkYXRhLWNlbGwtaWQ9Ik5NNE8yR0pOakxrZmI1dVg0TVBRLTQ3Ii8+PGcgZGF0YS1jZWxsLWlkPSJOTTRPMkdKTmpMa2ZiNXVYNE1QUS00OCIvPjxnIGRhdGEtY2VsbC1pZD0iTk00TzJHSk5qTGtmYjV1WDRNUFEtNDkiLz48ZyBkYXRhLWNlbGwtaWQ9Ik5NNE8yR0pOakxrZmI1dVg0TVBRLTUwIi8+PGcgZGF0YS1jZWxsLWlkPSJOTTRPMkdKTmpMa2ZiNXVYNE1QUS01MSIvPjxnIGRhdGEtY2VsbC1pZD0iTk00TzJHSk5qTGtmYjV1WDRNUFEtNTIiLz48ZyBkYXRhLWNlbGwtaWQ9Ik5NNE8yR0pOakxrZmI1dVg0TVBRLTcwIi8+PGcgZGF0YS1jZWxsLWlkPSJOTTRPMkdKTmpMa2ZiNXVYNE1QUS03MSIvPjxnIGRhdGEtY2VsbC1pZD0iTk00TzJHSk5qTGtmYjV1WDRNUFEtNzIiLz48ZyBkYXRhLWNlbGwtaWQ9Ik5NNE8yR0pOakxrZmI1dVg0TVBRLTczIi8+PGcgZGF0YS1jZWxsLWlkPSJOTTRPMkdKTmpMa2ZiNXVYNE1QUS03NCIvPjxnIGRhdGEtY2VsbC1pZD0iTk00TzJHSk5qTGtmYjV1WDRNUFEtNzUiLz48ZyBkYXRhLWNlbGwtaWQ9Ik5NNE8yR0pOakxrZmI1dVg0TVBRLTc2Ii8+PGcgZGF0YS1jZWxsLWlkPSJOTTRPMkdKTmpMa2ZiNXVYNE1QUS03NyIvPjxnIGRhdGEtY2VsbC1pZD0iTk00TzJHSk5qTGtmYjV1WDRNUFEtNzgiLz48ZyBkYXRhLWNlbGwtaWQ9Ik5NNE8yR0pOakxrZmI1dVg0TVBRLTc5Ii8+PGcgZGF0YS1jZWxsLWlkPSJOTTRPMkdKTmpMa2ZiNXVYNE1QUS04MCIvPjxnIGRhdGEtY2VsbC1pZD0iTk00TzJHSk5qTGtmYjV1WDRNUFEtODEiLz48ZyBkYXRhLWNlbGwtaWQ9Ik5NNE8yR0pOakxrZmI1dVg0TVBRLTgyIi8+PGcgZGF0YS1jZWxsLWlkPSJOTTRPMkdKTmpMa2ZiNXVYNE1QUS04MyIvPjxnIGRhdGEtY2VsbC1pZD0iTk00TzJHSk5qTGtmYjV1WDRNUFEtODQiLz48ZyBkYXRhLWNlbGwtaWQ9Ik5NNE8yR0pOakxrZmI1dVg0TVBRLTkyIi8+PGcgZGF0YS1jZWxsLWlkPSJOTTRPMkdKTmpMa2ZiNXVYNE1QUS05NCIvPjxnIGRhdGEtY2VsbC1pZD0iTk00TzJHSk5qTGtmYjV1WDRNUFEtOTUiLz48ZyBkYXRhLWNlbGwtaWQ9Ik5NNE8yR0pOakxrZmI1dVg0TVBRLTk2Ii8+PGcgZGF0YS1jZWxsLWlkPSJOTTRPMkdKTmpMa2ZiNXVYNE1QUS05NyIvPjxnIGRhdGEtY2VsbC1pZD0iTk00TzJHSk5qTGtmYjV1WDRNUFEtOTgiLz48ZyBkYXRhLWNlbGwtaWQ9IkJieG5RWnVPWGxsbFQ4Qm9uMmRFLTEiPjxnIHRyYW5zZm9ybT0idHJhbnNsYXRlKDAuNSwwLjUpIj48cmVjdCB4PSIwIiB5PSIzMCIgd2lkdGg9IjgwIiBoZWlnaHQ9IjgwIiBmaWxsPSIjZGFlOGZjIiBzdHJva2U9IiM2YzhlYmYiIHBvaW50ZXItZXZlbnRzPSJhbGwiIHN0eWxlPSJmaWxsOiBsaWdodC1kYXJrKHJnYigyMTgsIDIzMiwgMjUyKSwgcmdiKDI5LCA0MSwgNTkpKTsgc3Ryb2tlOiBsaWdodC1kYXJrKHJnYigxMDgsIDE0MiwgMTkxKSwgcmdiKDkyLCAxMjEsIDE2MykpOyIvPjwvZz48L2c+PGcgZGF0YS1jZWxsLWlkPSJCYnhuUVp1T1hsbGxUOEJvbjJkRS0zIj48ZyB0cmFuc2Zvcm09InRyYW5zbGF0ZSgwLjUsMC41KSI+PHJlY3QgeD0iMTEwIiB5PSIzMCIgd2lkdGg9IjgwIiBoZWlnaHQ9IjgwIiBmaWxsPSIjZmZmZmZmIiBzdHJva2U9IiMwMDAwMDAiIHBvaW50ZXItZXZlbnRzPSJhbGwiIHN0eWxlPSJmaWxsOiBsaWdodC1kYXJrKCNmZmZmZmYsIHZhcigtLWdlLWRhcmstY29sb3IsICMxMjEyMTIpKTsgc3Ryb2tlOiBsaWdodC1kYXJrKHJnYigwLCAwLCAwKSwgcmdiKDI1NSwgMjU1LCAyNTUpKTsiLz48L2c+PC9nPjxnIGRhdGEtY2VsbC1pZD0iQmJ4blFadU9YbGxsVDhCb24yZEUtNSI+PGcgdHJhbnNmb3JtPSJ0cmFuc2xhdGUoMC41LDAuNSkiPjxyZWN0IHg9IjExMCIgeT0iMzAiIHdpZHRoPSI0MCIgaGVpZ2h0PSI4MCIgZmlsbD0iI2RhZThmYyIgc3Ryb2tlPSIjNmM4ZWJmIiBwb2ludGVyLWV2ZW50cz0iYWxsIiBzdHlsZT0iZmlsbDogbGlnaHQtZGFyayhyZ2IoMjE4LCAyMzIsIDI1MiksIHJnYigyOSwgNDEsIDU5KSk7IHN0cm9rZTogbGlnaHQtZGFyayhyZ2IoMTA4LCAxNDIsIDE5MSksIHJnYig5MiwgMTIxLCAxNjMpKTsiLz48L2c+PC9nPjxnIGRhdGEtY2VsbC1pZD0iQmJ4blFadU9YbGxsVDhCb24yZEUtOCI+PGcgdHJhbnNmb3JtPSJ0cmFuc2xhdGUoMC41LDAuNSkiPjxwYXRoIGQ9Ik0gODAgNzAgTCAxMDMuNjMgNzAiIGZpbGw9Im5vbmUiIHN0cm9rZT0iIzAwMDAwMCIgc3Ryb2tlLW1pdGVybGltaXQ9IjEwIiBwb2ludGVyLWV2ZW50cz0ic3Ryb2tlIiBzdHlsZT0ic3Ryb2tlOiBsaWdodC1kYXJrKHJnYigwLCAwLCAwKSwgcmdiKDI1NSwgMjU1LCAyNTUpKTsiLz48cGF0aCBkPSJNIDEwOC44OCA3MCBMIDEwMS44OCA3My41IEwgMTAzLjYzIDcwIEwgMTAxLjg4IDY2LjUgWiIgZmlsbD0iIzAwMDAwMCIgc3Ryb2tlPSIjMDAwMDAwIiBzdHJva2UtbWl0ZXJsaW1pdD0iMTAiIHBvaW50ZXItZXZlbnRzPSJhbGwiIHN0eWxlPSJmaWxsOiBsaWdodC1kYXJrKHJnYigwLCAwLCAwKSwgcmdiKDI1NSwgMjU1LCAyNTUpKTsgc3Ryb2tlOiBsaWdodC1kYXJrKHJnYigwLCAwLCAwKSwgcmdiKDI1NSwgMjU1LCAyNTUpKTsiLz48L2c+PC9nPjxnIGRhdGEtY2VsbC1pZD0iQmJ4blFadU9YbGxsVDhCb24yZEUtMTAiPjxnIHRyYW5zZm9ybT0idHJhbnNsYXRlKDAuNSwwLjUpIj48cmVjdCB4PSIyMjAiIHk9IjMwIiB3aWR0aD0iODAiIGhlaWdodD0iODAiIGZpbGw9IiNmZmZmZmYiIHN0cm9rZT0iIzAwMDAwMCIgcG9pbnRlci1ldmVudHM9ImFsbCIgc3R5bGU9ImZpbGw6IGxpZ2h0LWRhcmsoI2ZmZmZmZiwgdmFyKC0tZ2UtZGFyay1jb2xvciwgIzEyMTIxMikpOyBzdHJva2U6IGxpZ2h0LWRhcmsocmdiKDAsIDAsIDApLCByZ2IoMjU1LCAyNTUsIDI1NSkpOyIvPjwvZz48L2c+PGcgZGF0YS1jZWxsLWlkPSJCYnhuUVp1T1hsbGxUOEJvbjJkRS0xMSI+PGcgdHJhbnNmb3JtPSJ0cmFuc2xhdGUoMC41LDAuNSkiPjxyZWN0IHg9IjIyMCIgeT0iNzAiIHdpZHRoPSI0MCIgaGVpZ2h0PSI0MCIgZmlsbD0iI2RhZThmYyIgc3Ryb2tlPSIjNmM4ZWJmIiBwb2ludGVyLWV2ZW50cz0iYWxsIiBzdHlsZT0iZmlsbDogbGlnaHQtZGFyayhyZ2IoMjE4LCAyMzIsIDI1MiksIHJnYigyOSwgNDEsIDU5KSk7IHN0cm9rZTogbGlnaHQtZGFyayhyZ2IoMTA4LCAxNDIsIDE5MSksIHJnYig5MiwgMTIxLCAxNjMpKTsiLz48L2c+PC9nPjxnIGRhdGEtY2VsbC1pZD0iQmJ4blFadU9YbGxsVDhCb24yZEUtMTIiPjxnIHRyYW5zZm9ybT0idHJhbnNsYXRlKDAuNSwwLjUpIj48cGF0aCBkPSJNIDE5MCA3MCBMIDIxMy42MyA3MCIgZmlsbD0ibm9uZSIgc3Ryb2tlPSIjMDAwMDAwIiBzdHJva2UtbWl0ZXJsaW1pdD0iMTAiIHBvaW50ZXItZXZlbnRzPSJzdHJva2UiIHN0eWxlPSJzdHJva2U6IGxpZ2h0LWRhcmsocmdiKDAsIDAsIDApLCByZ2IoMjU1LCAyNTUsIDI1NSkpOyIvPjxwYXRoIGQ9Ik0gMjE4Ljg4IDcwIEwgMjExLjg4IDczLjUgTCAyMTMuNjMgNzAgTCAyMTEuODggNjYuNSBaIiBmaWxsPSIjMDAwMDAwIiBzdHJva2U9IiMwMDAwMDAiIHN0cm9rZS1taXRlcmxpbWl0PSIxMCIgcG9pbnRlci1ldmVudHM9ImFsbCIgc3R5bGU9ImZpbGw6IGxpZ2h0LWRhcmsocmdiKDAsIDAsIDApLCByZ2IoMjU1LCAyNTUsIDI1NSkpOyBzdHJva2U6IGxpZ2h0LWRhcmsocmdiKDAsIDAsIDApLCByZ2IoMjU1LCAyNTUsIDI1NSkpOyIvPjwvZz48L2c+PGcgZGF0YS1jZWxsLWlkPSJCYnhuUVp1T1hsbGxUOEJvbjJkRS0xMyI+PGcgdHJhbnNmb3JtPSJ0cmFuc2xhdGUoMC41LDAuNSkiPjxyZWN0IHg9IjAiIHk9IjAiIHdpZHRoPSI4MCIgaGVpZ2h0PSIzMCIgZmlsbD0ibm9uZSIgc3Ryb2tlPSJub25lIiBwb2ludGVyLWV2ZW50cz0iYWxsIi8+PC9nPjxnPjxnPjxzd2l0Y2g+PGZvcmVpZ25PYmplY3Qgc3R5bGU9Im92ZXJmbG93OiB2aXNpYmxlOyB0ZXh0LWFsaWduOiBsZWZ0OyIgcG9pbnRlci1ldmVudHM9Im5vbmUiIHdpZHRoPSIxMDAlIiBoZWlnaHQ9IjEwMCUiIHJlcXVpcmVkRmVhdHVyZXM9Imh0dHA6Ly93d3cudzMub3JnL1RSL1NWRzExL2ZlYXR1cmUjRXh0ZW5zaWJpbGl0eSI+PGRpdiB4bWxucz0iaHR0cDovL3d3dy53My5vcmcvMTk5OS94aHRtbCIgc3R5bGU9ImRpc3BsYXk6IGZsZXg7IGFsaWduLWl0ZW1zOiB1bnNhZmUgY2VudGVyOyBqdXN0aWZ5LWNvbnRlbnQ6IHVuc2FmZSBjZW50ZXI7IHdpZHRoOiA3OHB4OyBoZWlnaHQ6IDFweDsgcGFkZGluZy10b3A6IDE1cHg7IG1hcmdpbi1sZWZ0OiAxcHg7Ij48ZGl2IHN0eWxlPSJib3gtc2l6aW5nOiBib3JkZXItYm94OyBmb250LXNpemU6IDA7IHRleHQtYWxpZ246IGNlbnRlcjsgY29sb3I6ICMwMDAwMDA7ICI+PGRpdiBzdHlsZT0iZGlzcGxheTogaW5saW5lLWJsb2NrOyBmb250LXNpemU6IDEycHg7IGZvbnQtZmFtaWx5OiBIZWx2ZXRpY2E7IGNvbG9yOiBsaWdodC1kYXJrKCMwMDAwMDAsICNmZmZmZmYpOyBsaW5lLWhlaWdodDogMS4yOyBwb2ludGVyLWV2ZW50czogYWxsOyB3aGl0ZS1zcGFjZTogbm9ybWFsOyB3b3JkLXdyYXA6IG5vcm1hbDsgIj5BQUJCINCy0YHQtdCz0L4g0LzQvdC+0LbQtdGB0YLQstCwPC9kaXY+PC9kaXY+PC9kaXY+PC9mb3JlaWduT2JqZWN0Pjx0ZXh0IHg9IjQwIiB5PSIxOSIgZmlsbD0ibGlnaHQtZGFyaygjMDAwMDAwLCAjZmZmZmZmKSIgZm9udC1mYW1pbHk9IkhlbHZldGljYSIgZm9udC1zaXplPSIxMnB4IiB0ZXh0LWFuY2hvcj0ibWlkZGxlIj5BQUJCINCy0YHQtdCz0L4g0LzQvdC+0LbQtdGB0YLQstCwPC90ZXh0Pjwvc3dpdGNoPjwvZz48L2c+PC9nPjxnIGRhdGEtY2VsbC1pZD0iQmJ4blFadU9YbGxsVDhCb24yZEUtMTQiPjxnIHRyYW5zZm9ybT0idHJhbnNsYXRlKDAuNSwwLjUpIj48cmVjdCB4PSIxMDAiIHk9IjAiIHdpZHRoPSIxMDAiIGhlaWdodD0iMzAiIGZpbGw9Im5vbmUiIHN0cm9rZT0ibm9uZSIgcG9pbnRlci1ldmVudHM9ImFsbCIvPjwvZz48Zz48Zz48c3dpdGNoPjxmb3JlaWduT2JqZWN0IHN0eWxlPSJvdmVyZmxvdzogdmlzaWJsZTsgdGV4dC1hbGlnbjogbGVmdDsiIHBvaW50ZXItZXZlbnRzPSJub25lIiB3aWR0aD0iMTAwJSIgaGVpZ2h0PSIxMDAlIiByZXF1aXJlZEZlYXR1cmVzPSJodHRwOi8vd3d3LnczLm9yZy9UUi9TVkcxMS9mZWF0dXJlI0V4dGVuc2liaWxpdHkiPjxkaXYgeG1sbnM9Imh0dHA6Ly93d3cudzMub3JnLzE5OTkveGh0bWwiIHN0eWxlPSJkaXNwbGF5OiBmbGV4OyBhbGlnbi1pdGVtczogdW5zYWZlIGNlbnRlcjsganVzdGlmeS1jb250ZW50OiB1bnNhZmUgY2VudGVyOyB3aWR0aDogOThweDsgaGVpZ2h0OiAxcHg7IHBhZGRpbmctdG9wOiAxNXB4OyBtYXJnaW4tbGVmdDogMTAxcHg7Ij48ZGl2IHN0eWxlPSJib3gtc2l6aW5nOiBib3JkZXItYm94OyBmb250LXNpemU6IDA7IHRleHQtYWxpZ246IGNlbnRlcjsgY29sb3I6ICMwMDAwMDA7ICI+PGRpdiBzdHlsZT0iZGlzcGxheTogaW5saW5lLWJsb2NrOyBmb250LXNpemU6IDEycHg7IGZvbnQtZmFtaWx5OiBIZWx2ZXRpY2E7IGNvbG9yOiBsaWdodC1kYXJrKCMwMDAwMDAsICNmZmZmZmYpOyBsaW5lLWhlaWdodDogMS4yOyBwb2ludGVyLWV2ZW50czogYWxsOyB3aGl0ZS1zcGFjZTogbm9ybWFsOyB3b3JkLXdyYXA6IG5vcm1hbDsgIj5BQUJCINC/0L7QtNC00LXRgNC10LLQsCDQvdCwIDEg0YPRgNC+0LLQvdC1PC9kaXY+PC9kaXY+PC9kaXY+PC9mb3JlaWduT2JqZWN0Pjx0ZXh0IHg9IjE1MCIgeT0iMTkiIGZpbGw9ImxpZ2h0LWRhcmsoIzAwMDAwMCwgI2ZmZmZmZikiIGZvbnQtZmFtaWx5PSJIZWx2ZXRpY2EiIGZvbnQtc2l6ZT0iMTJweCIgdGV4dC1hbmNob3I9Im1pZGRsZSI+QUFCQiDQv9C+0LTQtNC10YDQtdCy0LAg0L3QsCAxINGD0YDQvtCy0L3QtTwvdGV4dD48L3N3aXRjaD48L2c+PC9nPjwvZz48ZyBkYXRhLWNlbGwtaWQ9IkJieG5RWnVPWGxsbFQ4Qm9uMmRFLTE1Ij48ZyB0cmFuc2Zvcm09InRyYW5zbGF0ZSgwLjUsMC41KSI+PHJlY3QgeD0iMjEwIiB5PSIwIiB3aWR0aD0iMTAwIiBoZWlnaHQ9IjMwIiBmaWxsPSJub25lIiBzdHJva2U9Im5vbmUiIHBvaW50ZXItZXZlbnRzPSJhbGwiLz48L2c+PGc+PGc+PHN3aXRjaD48Zm9yZWlnbk9iamVjdCBzdHlsZT0ib3ZlcmZsb3c6IHZpc2libGU7IHRleHQtYWxpZ246IGxlZnQ7IiBwb2ludGVyLWV2ZW50cz0ibm9uZSIgd2lkdGg9IjEwMCUiIGhlaWdodD0iMTAwJSIgcmVxdWlyZWRGZWF0dXJlcz0iaHR0cDovL3d3dy53My5vcmcvVFIvU1ZHMTEvZmVhdHVyZSNFeHRlbnNpYmlsaXR5Ij48ZGl2IHhtbG5zPSJodHRwOi8vd3d3LnczLm9yZy8xOTk5L3hodG1sIiBzdHlsZT0iZGlzcGxheTogZmxleDsgYWxpZ24taXRlbXM6IHVuc2FmZSBjZW50ZXI7IGp1c3RpZnktY29udGVudDogdW5zYWZlIGNlbnRlcjsgd2lkdGg6IDk4cHg7IGhlaWdodDogMXB4OyBwYWRkaW5nLXRvcDogMTVweDsgbWFyZ2luLWxlZnQ6IDIxMXB4OyI+PGRpdiBzdHlsZT0iYm94LXNpemluZzogYm9yZGVyLWJveDsgZm9udC1zaXplOiAwOyB0ZXh0LWFsaWduOiBjZW50ZXI7IGNvbG9yOiAjMDAwMDAwOyAiPjxkaXYgc3R5bGU9ImRpc3BsYXk6IGlubGluZS1ibG9jazsgZm9udC1zaXplOiAxMnB4OyBmb250LWZhbWlseTogSGVsdmV0aWNhOyBjb2xvcjogbGlnaHQtZGFyaygjMDAwMDAwLCAjZmZmZmZmKTsgbGluZS1oZWlnaHQ6IDEuMjsgcG9pbnRlci1ldmVudHM6IGFsbDsgd2hpdGUtc3BhY2U6IG5vcm1hbDsgd29yZC13cmFwOiBub3JtYWw7ICI+QUFCQiDQv9C+0LTQtNC10YDQtdCy0LAg0L3QsCAyINGD0YDQvtCy0L3QtTwvZGl2PjwvZGl2PjwvZGl2PjwvZm9yZWlnbk9iamVjdD48dGV4dCB4PSIyNjAiIHk9IjE5IiBmaWxsPSJsaWdodC1kYXJrKCMwMDAwMDAsICNmZmZmZmYpIiBmb250LWZhbWlseT0iSGVsdmV0aWNhIiBmb250LXNpemU9IjEycHgiIHRleHQtYW5jaG9yPSJtaWRkbGUiPkFBQkIg0L/QvtC00LTQtdGA0LXQstCwINC90LAgMiDRg9GA0L7QstC90LU8L3RleHQ+PC9zd2l0Y2g+PC9nPjwvZz48L2c+PC9nPjwvZz48L2c+PHN3aXRjaD48ZyByZXF1aXJlZEZlYXR1cmVzPSJodHRwOi8vd3d3LnczLm9yZy9UUi9TVkcxMS9mZWF0dXJlI0V4dGVuc2liaWxpdHkiLz48YSB0cmFuc2Zvcm09InRyYW5zbGF0ZSgwLC01KSIgeGxpbms6aHJlZj0iaHR0cHM6Ly93d3cuZHJhd2lvLmNvbS9kb2MvZmFxL3N2Zy1leHBvcnQtdGV4dC1wcm9ibGVtcyIgdGFyZ2V0PSJfYmxhbmsiPjx0ZXh0IHRleHQtYW5jaG9yPSJtaWRkbGUiIGZvbnQtc2l6ZT0iMTBweCIgeD0iNTAlIiB5PSIxMDAlIj5UZXh0IGlzIG5vdCBTVkcgLSBjYW5ub3QgZGlzcGxheTwvdGV4dD48L2E+PC9zd2l0Y2g+PC9zdmc+"/>
          <p:cNvSpPr>
            <a:spLocks noChangeAspect="1" noChangeArrowheads="1"/>
          </p:cNvSpPr>
          <p:nvPr/>
        </p:nvSpPr>
        <p:spPr bwMode="auto">
          <a:xfrm>
            <a:off x="47626" y="754857"/>
            <a:ext cx="2221706" cy="7929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ru-RU" sz="1350"/>
          </a:p>
        </p:txBody>
      </p:sp>
      <p:sp>
        <p:nvSpPr>
          <p:cNvPr id="22" name="AutoShape 4" descr="data:image/svg+xml;base64,PHN2ZyB4bWxucz0iaHR0cDovL3d3dy53My5vcmcvMjAwMC9zdmciIHN0eWxlPSJiYWNrZ3JvdW5kOiB0cmFuc3BhcmVudDsgYmFja2dyb3VuZC1jb2xvcjogdHJhbnNwYXJlbnQ7IiB4bWxuczp4bGluaz0iaHR0cDovL3d3dy53My5vcmcvMTk5OS94bGluayIgdmVyc2lvbj0iMS4xIiB3aWR0aD0iMzExcHgiIGhlaWdodD0iMTExcHgiIHZpZXdCb3g9IjAgMCAzMTEgMTExIiBjb250ZW50PSImbHQ7bXhHcmFwaE1vZGVsJmd0OyZsdDtyb290Jmd0OyZsdDtteENlbGwgaWQ9JnF1b3Q7MCZxdW90Oy8mZ3Q7Jmx0O214Q2VsbCBpZD0mcXVvdDsxJnF1b3Q7IHBhcmVudD0mcXVvdDswJnF1b3Q7LyZndDsmbHQ7bXhDZWxsIGlkPSZxdW90OzImcXVvdDsgcGFyZW50PSZxdW90OzEmcXVvdDsgc3R5bGU9JnF1b3Q7cm91bmRlZD0wO3doaXRlU3BhY2U9d3JhcDtodG1sPTE7ZmlsbENvbG9yPSNkYWU4ZmM7c3Ryb2tlQ29sb3I9IzZjOGViZjsmcXVvdDsgdmFsdWU9JnF1b3Q7JnF1b3Q7IHZlcnRleD0mcXVvdDsxJnF1b3Q7Jmd0OyZsdDtteEdlb21ldHJ5IGhlaWdodD0mcXVvdDs4MCZxdW90OyB3aWR0aD0mcXVvdDs4MCZxdW90OyB4PSZxdW90OzMzMCZxdW90OyB5PSZxdW90OzgwMCZxdW90OyBhcz0mcXVvdDtnZW9tZXRyeSZxdW90Oy8mZ3Q7Jmx0Oy9teENlbGwmZ3Q7Jmx0O214Q2VsbCBpZD0mcXVvdDszJnF1b3Q7IHBhcmVudD0mcXVvdDsxJnF1b3Q7IHN0eWxlPSZxdW90O3JvdW5kZWQ9MDt3aGl0ZVNwYWNlPXdyYXA7aHRtbD0xOyZxdW90OyB2YWx1ZT0mcXVvdDsmcXVvdDsgdmVydGV4PSZxdW90OzEmcXVvdDsmZ3Q7Jmx0O214R2VvbWV0cnkgaGVpZ2h0PSZxdW90OzgwJnF1b3Q7IHdpZHRoPSZxdW90OzgwJnF1b3Q7IHg9JnF1b3Q7NDQwJnF1b3Q7IHk9JnF1b3Q7ODAwJnF1b3Q7IGFzPSZxdW90O2dlb21ldHJ5JnF1b3Q7LyZndDsmbHQ7L214Q2VsbCZndDsmbHQ7bXhDZWxsIGlkPSZxdW90OzQmcXVvdDsgcGFyZW50PSZxdW90OzEmcXVvdDsgc3R5bGU9JnF1b3Q7cm91bmRlZD0wO3doaXRlU3BhY2U9d3JhcDtodG1sPTE7ZmlsbENvbG9yPSNkYWU4ZmM7c3Ryb2tlQ29sb3I9IzZjOGViZjsmcXVvdDsgdmFsdWU9JnF1b3Q7JnF1b3Q7IHZlcnRleD0mcXVvdDsxJnF1b3Q7Jmd0OyZsdDtteEdlb21ldHJ5IGhlaWdodD0mcXVvdDs4MCZxdW90OyB3aWR0aD0mcXVvdDs0MCZxdW90OyB4PSZxdW90OzQ0MCZxdW90OyB5PSZxdW90OzgwMCZxdW90OyBhcz0mcXVvdDtnZW9tZXRyeSZxdW90Oy8mZ3Q7Jmx0Oy9teENlbGwmZ3Q7Jmx0O214Q2VsbCBpZD0mcXVvdDs1JnF1b3Q7IGVkZ2U9JnF1b3Q7MSZxdW90OyBwYXJlbnQ9JnF1b3Q7MSZxdW90OyBzb3VyY2U9JnF1b3Q7MiZxdW90OyBzdHlsZT0mcXVvdDtlbmRBcnJvdz1jbGFzc2ljO2h0bWw9MTtyb3VuZGVkPTA7ZXhpdFg9MTtleGl0WT0wLjU7ZXhpdER4PTA7ZXhpdER5PTA7ZW50cnlYPTA7ZW50cnlZPTAuNTtlbnRyeUR4PTA7ZW50cnlEeT0wOyZxdW90OyB0YXJnZXQ9JnF1b3Q7NCZxdW90OyB2YWx1ZT0mcXVvdDsmcXVvdDsmZ3Q7Jmx0O214R2VvbWV0cnkgaGVpZ2h0PSZxdW90OzUwJnF1b3Q7IHJlbGF0aXZlPSZxdW90OzEmcXVvdDsgd2lkdGg9JnF1b3Q7NTAmcXVvdDsgYXM9JnF1b3Q7Z2VvbWV0cnkmcXVvdDsmZ3Q7Jmx0O214UG9pbnQgeD0mcXVvdDs0NTAmcXVvdDsgeT0mcXVvdDs4MzAmcXVvdDsgYXM9JnF1b3Q7c291cmNlUG9pbnQmcXVvdDsvJmd0OyZsdDtteFBvaW50IHg9JnF1b3Q7NTAwJnF1b3Q7IHk9JnF1b3Q7NzgwJnF1b3Q7IGFzPSZxdW90O3RhcmdldFBvaW50JnF1b3Q7LyZndDsmbHQ7L214R2VvbWV0cnkmZ3Q7Jmx0Oy9teENlbGwmZ3Q7Jmx0O214Q2VsbCBpZD0mcXVvdDs2JnF1b3Q7IHBhcmVudD0mcXVvdDsxJnF1b3Q7IHN0eWxlPSZxdW90O3JvdW5kZWQ9MDt3aGl0ZVNwYWNlPXdyYXA7aHRtbD0xOyZxdW90OyB2YWx1ZT0mcXVvdDsmcXVvdDsgdmVydGV4PSZxdW90OzEmcXVvdDsmZ3Q7Jmx0O214R2VvbWV0cnkgaGVpZ2h0PSZxdW90OzgwJnF1b3Q7IHdpZHRoPSZxdW90OzgwJnF1b3Q7IHg9JnF1b3Q7NTUwJnF1b3Q7IHk9JnF1b3Q7ODAwJnF1b3Q7IGFzPSZxdW90O2dlb21ldHJ5JnF1b3Q7LyZndDsmbHQ7L214Q2VsbCZndDsmbHQ7bXhDZWxsIGlkPSZxdW90OzcmcXVvdDsgcGFyZW50PSZxdW90OzEmcXVvdDsgc3R5bGU9JnF1b3Q7cm91bmRlZD0wO3doaXRlU3BhY2U9d3JhcDtodG1sPTE7ZmlsbENvbG9yPSNkYWU4ZmM7c3Ryb2tlQ29sb3I9IzZjOGViZjsmcXVvdDsgdmFsdWU9JnF1b3Q7JnF1b3Q7IHZlcnRleD0mcXVvdDsxJnF1b3Q7Jmd0OyZsdDtteEdlb21ldHJ5IGhlaWdodD0mcXVvdDs0MCZxdW90OyB3aWR0aD0mcXVvdDs0MCZxdW90OyB4PSZxdW90OzU1MCZxdW90OyB5PSZxdW90Ozg0MCZxdW90OyBhcz0mcXVvdDtnZW9tZXRyeSZxdW90Oy8mZ3Q7Jmx0Oy9teENlbGwmZ3Q7Jmx0O214Q2VsbCBpZD0mcXVvdDs4JnF1b3Q7IGVkZ2U9JnF1b3Q7MSZxdW90OyBwYXJlbnQ9JnF1b3Q7MSZxdW90OyBzb3VyY2U9JnF1b3Q7MyZxdW90OyBzdHlsZT0mcXVvdDtlbmRBcnJvdz1jbGFzc2ljO2h0bWw9MTtyb3VuZGVkPTA7ZXhpdFg9MTtleGl0WT0wLjU7ZXhpdER4PTA7ZXhpdER5PTA7ZW50cnlYPTA7ZW50cnlZPTA7ZW50cnlEeD0wO2VudHJ5RHk9MDsmcXVvdDsgdGFyZ2V0PSZxdW90OzcmcXVvdDsgdmFsdWU9JnF1b3Q7JnF1b3Q7Jmd0OyZsdDtteEdlb21ldHJ5IGhlaWdodD0mcXVvdDs1MCZxdW90OyByZWxhdGl2ZT0mcXVvdDsxJnF1b3Q7IHdpZHRoPSZxdW90OzUwJnF1b3Q7IGFzPSZxdW90O2dlb21ldHJ5JnF1b3Q7Jmd0OyZsdDtteFBvaW50IHg9JnF1b3Q7NDQwJnF1b3Q7IHk9JnF1b3Q7ODkwJnF1b3Q7IGFzPSZxdW90O3NvdXJjZVBvaW50JnF1b3Q7LyZndDsmbHQ7bXhQb2ludCB4PSZxdW90OzQ5MCZxdW90OyB5PSZxdW90Ozg0MCZxdW90OyBhcz0mcXVvdDt0YXJnZXRQb2ludCZxdW90Oy8mZ3Q7Jmx0Oy9teEdlb21ldHJ5Jmd0OyZsdDsvbXhDZWxsJmd0OyZsdDtteENlbGwgaWQ9JnF1b3Q7OSZxdW90OyBwYXJlbnQ9JnF1b3Q7MSZxdW90OyBzdHlsZT0mcXVvdDt0ZXh0O2h0bWw9MTt3aGl0ZVNwYWNlPXdyYXA7c3Ryb2tlQ29sb3I9bm9uZTtmaWxsQ29sb3I9bm9uZTthbGlnbj1jZW50ZXI7dmVydGljYWxBbGlnbj1taWRkbGU7cm91bmRlZD0wOyZxdW90OyB2YWx1ZT0mcXVvdDtBQUJCINCy0YHQtdCz0L4g0LzQvdC+0LbQtdGB0YLQstCwJnF1b3Q7IHZlcnRleD0mcXVvdDsxJnF1b3Q7Jmd0OyZsdDtteEdlb21ldHJ5IGhlaWdodD0mcXVvdDszMCZxdW90OyB3aWR0aD0mcXVvdDs4MCZxdW90OyB4PSZxdW90OzMzMCZxdW90OyB5PSZxdW90Ozc3MCZxdW90OyBhcz0mcXVvdDtnZW9tZXRyeSZxdW90Oy8mZ3Q7Jmx0Oy9teENlbGwmZ3Q7Jmx0O214Q2VsbCBpZD0mcXVvdDsxMCZxdW90OyBwYXJlbnQ9JnF1b3Q7MSZxdW90OyBzdHlsZT0mcXVvdDt0ZXh0O2h0bWw9MTt3aGl0ZVNwYWNlPXdyYXA7c3Ryb2tlQ29sb3I9bm9uZTtmaWxsQ29sb3I9bm9uZTthbGlnbj1jZW50ZXI7dmVydGljYWxBbGlnbj1taWRkbGU7cm91bmRlZD0wOyZxdW90OyB2YWx1ZT0mcXVvdDtBQUJCINC/0L7QtNC00LXRgNC10LLQsCDQvdCwIDEg0YPRgNC+0LLQvdC1JnF1b3Q7IHZlcnRleD0mcXVvdDsxJnF1b3Q7Jmd0OyZsdDtteEdlb21ldHJ5IGhlaWdodD0mcXVvdDszMCZxdW90OyB3aWR0aD0mcXVvdDsxMDAmcXVvdDsgeD0mcXVvdDs0MzAmcXVvdDsgeT0mcXVvdDs3NzAmcXVvdDsgYXM9JnF1b3Q7Z2VvbWV0cnkmcXVvdDsvJmd0OyZsdDsvbXhDZWxsJmd0OyZsdDtteENlbGwgaWQ9JnF1b3Q7MTEmcXVvdDsgcGFyZW50PSZxdW90OzEmcXVvdDsgc3R5bGU9JnF1b3Q7dGV4dDtodG1sPTE7d2hpdGVTcGFjZT13cmFwO3N0cm9rZUNvbG9yPW5vbmU7ZmlsbENvbG9yPW5vbmU7YWxpZ249Y2VudGVyO3ZlcnRpY2FsQWxpZ249bWlkZGxlO3JvdW5kZWQ9MDsmcXVvdDsgdmFsdWU9JnF1b3Q7QUFCQiDQv9C+0LTQtNC10YDQtdCy0LAg0L3QsCAyINGD0YDQvtCy0L3QtSZxdW90OyB2ZXJ0ZXg9JnF1b3Q7MSZxdW90OyZndDsmbHQ7bXhHZW9tZXRyeSBoZWlnaHQ9JnF1b3Q7MzAmcXVvdDsgd2lkdGg9JnF1b3Q7MTAwJnF1b3Q7IHg9JnF1b3Q7NTQwJnF1b3Q7IHk9JnF1b3Q7NzcwJnF1b3Q7IGFzPSZxdW90O2dlb21ldHJ5JnF1b3Q7LyZndDsmbHQ7L214Q2VsbCZndDsmbHQ7L3Jvb3QmZ3Q7Jmx0Oy9teEdyYXBoTW9kZWwmZ3Q7Ij48ZGVmcy8+PGc+PGcgZGF0YS1jZWxsLWlkPSIwIj48ZyBkYXRhLWNlbGwtaWQ9IjEiPjxnIGRhdGEtY2VsbC1pZD0ibktWQ0ZfaEZsbm5YaW4wRll6dDAtMyIvPjxnIGRhdGEtY2VsbC1pZD0iTk00TzJHSk5qTGtmYjV1WDRNUFEtMTYiLz48ZyBkYXRhLWNlbGwtaWQ9Ik5NNE8yR0pOakxrZmI1dVg0TVBRLTgiLz48ZyBkYXRhLWNlbGwtaWQ9Ik5NNE8yR0pOakxrZmI1dVg0TVBRLTkiLz48ZyBkYXRhLWNlbGwtaWQ9Ik5NNE8yR0pOakxrZmI1dVg0TVBRLTEwIi8+PGcgZGF0YS1jZWxsLWlkPSJOTTRPMkdKTmpMa2ZiNXVYNE1QUS0xMSIvPjxnIGRhdGEtY2VsbC1pZD0iTk00TzJHSk5qTGtmYjV1WDRNUFEtMTIiLz48ZyBkYXRhLWNlbGwtaWQ9Ik5NNE8yR0pOakxrZmI1dVg0TVBRLTEzIi8+PGcgZGF0YS1jZWxsLWlkPSJOTTRPMkdKTmpMa2ZiNXVYNE1QUS0xNCIvPjxnIGRhdGEtY2VsbC1pZD0iTk00TzJHSk5qTGtmYjV1WDRNUFEtMTgiLz48ZyBkYXRhLWNlbGwtaWQ9Ik5NNE8yR0pOakxrZmI1dVg0TVBRLTI4Ii8+PGcgZGF0YS1jZWxsLWlkPSJOTTRPMkdKTmpMa2ZiNXVYNE1QUS0yOSIvPjxnIGRhdGEtY2VsbC1pZD0iTk00TzJHSk5qTGtmYjV1WDRNUFEtMzAiLz48ZyBkYXRhLWNlbGwtaWQ9Ik5NNE8yR0pOakxrZmI1dVg0TVBRLTMxIi8+PGcgZGF0YS1jZWxsLWlkPSJOTTRPMkdKTmpMa2ZiNXVYNE1QUS0zMiIvPjxnIGRhdGEtY2VsbC1pZD0iTk00TzJHSk5qTGtmYjV1WDRNUFEtMzMiLz48ZyBkYXRhLWNlbGwtaWQ9Ik5NNE8yR0pOakxrZmI1dVg0TVBRLTM0Ii8+PGcgZGF0YS1jZWxsLWlkPSJuS1ZDRl9oRmxublhpbjBGWXp0MC00Ii8+PGcgZGF0YS1jZWxsLWlkPSJOTTRPMkdKTmpMa2ZiNXVYNE1QUS0zNSIvPjxnIGRhdGEtY2VsbC1pZD0iTk00TzJHSk5qTGtmYjV1WDRNUFEtMzYiLz48ZyBkYXRhLWNlbGwtaWQ9Ik5NNE8yR0pOakxrZmI1dVg0TVBRLTM3Ii8+PGcgZGF0YS1jZWxsLWlkPSJOTTRPMkdKTmpMa2ZiNXVYNE1QUS0zOCIvPjxnIGRhdGEtY2VsbC1pZD0iTk00TzJHSk5qTGtmYjV1WDRNUFEtMzkiLz48ZyBkYXRhLWNlbGwtaWQ9Ik5NNE8yR0pOakxrZmI1dVg0TVBRLTQwIi8+PGcgZGF0YS1jZWxsLWlkPSJOTTRPMkdKTmpMa2ZiNXVYNE1QUS00MSIvPjxnIGRhdGEtY2VsbC1pZD0iTk00TzJHSk5qTGtmYjV1WDRNUFEtNDIiLz48ZyBkYXRhLWNlbGwtaWQ9Ik5NNE8yR0pOakxrZmI1dVg0TVBRLTQ0Ii8+PGcgZGF0YS1jZWxsLWlkPSJOTTRPMkdKTmpMa2ZiNXVYNE1QUS00NSIvPjxnIGRhdGEtY2VsbC1pZD0iTk00TzJHSk5qTGtmYjV1WDRNUFEtNDYiLz48ZyBkYXRhLWNlbGwtaWQ9Ik5NNE8yR0pOakxrZmI1dVg0TVBRLTQ3Ii8+PGcgZGF0YS1jZWxsLWlkPSJOTTRPMkdKTmpMa2ZiNXVYNE1QUS00OCIvPjxnIGRhdGEtY2VsbC1pZD0iTk00TzJHSk5qTGtmYjV1WDRNUFEtNDkiLz48ZyBkYXRhLWNlbGwtaWQ9Ik5NNE8yR0pOakxrZmI1dVg0TVBRLTUwIi8+PGcgZGF0YS1jZWxsLWlkPSJOTTRPMkdKTmpMa2ZiNXVYNE1QUS01MSIvPjxnIGRhdGEtY2VsbC1pZD0iTk00TzJHSk5qTGtmYjV1WDRNUFEtNTIiLz48ZyBkYXRhLWNlbGwtaWQ9Ik5NNE8yR0pOakxrZmI1dVg0TVBRLTcwIi8+PGcgZGF0YS1jZWxsLWlkPSJOTTRPMkdKTmpMa2ZiNXVYNE1QUS03MSIvPjxnIGRhdGEtY2VsbC1pZD0iTk00TzJHSk5qTGtmYjV1WDRNUFEtNzIiLz48ZyBkYXRhLWNlbGwtaWQ9Ik5NNE8yR0pOakxrZmI1dVg0TVBRLTczIi8+PGcgZGF0YS1jZWxsLWlkPSJOTTRPMkdKTmpMa2ZiNXVYNE1QUS03NCIvPjxnIGRhdGEtY2VsbC1pZD0iTk00TzJHSk5qTGtmYjV1WDRNUFEtNzUiLz48ZyBkYXRhLWNlbGwtaWQ9Ik5NNE8yR0pOakxrZmI1dVg0TVBRLTc2Ii8+PGcgZGF0YS1jZWxsLWlkPSJOTTRPMkdKTmpMa2ZiNXVYNE1QUS03NyIvPjxnIGRhdGEtY2VsbC1pZD0iTk00TzJHSk5qTGtmYjV1WDRNUFEtNzgiLz48ZyBkYXRhLWNlbGwtaWQ9Ik5NNE8yR0pOakxrZmI1dVg0TVBRLTc5Ii8+PGcgZGF0YS1jZWxsLWlkPSJOTTRPMkdKTmpMa2ZiNXVYNE1QUS04MCIvPjxnIGRhdGEtY2VsbC1pZD0iTk00TzJHSk5qTGtmYjV1WDRNUFEtODEiLz48ZyBkYXRhLWNlbGwtaWQ9Ik5NNE8yR0pOakxrZmI1dVg0TVBRLTgyIi8+PGcgZGF0YS1jZWxsLWlkPSJOTTRPMkdKTmpMa2ZiNXVYNE1QUS04MyIvPjxnIGRhdGEtY2VsbC1pZD0iTk00TzJHSk5qTGtmYjV1WDRNUFEtODQiLz48ZyBkYXRhLWNlbGwtaWQ9Ik5NNE8yR0pOakxrZmI1dVg0TVBRLTkyIi8+PGcgZGF0YS1jZWxsLWlkPSJOTTRPMkdKTmpMa2ZiNXVYNE1QUS05NCIvPjxnIGRhdGEtY2VsbC1pZD0iTk00TzJHSk5qTGtmYjV1WDRNUFEtOTUiLz48ZyBkYXRhLWNlbGwtaWQ9Ik5NNE8yR0pOakxrZmI1dVg0TVBRLTk2Ii8+PGcgZGF0YS1jZWxsLWlkPSJOTTRPMkdKTmpMa2ZiNXVYNE1QUS05NyIvPjxnIGRhdGEtY2VsbC1pZD0iTk00TzJHSk5qTGtmYjV1WDRNUFEtOTgiLz48ZyBkYXRhLWNlbGwtaWQ9IkJieG5RWnVPWGxsbFQ4Qm9uMmRFLTEiPjxnIHRyYW5zZm9ybT0idHJhbnNsYXRlKDAuNSwwLjUpIj48cmVjdCB4PSIwIiB5PSIzMCIgd2lkdGg9IjgwIiBoZWlnaHQ9IjgwIiBmaWxsPSIjZGFlOGZjIiBzdHJva2U9IiM2YzhlYmYiIHBvaW50ZXItZXZlbnRzPSJhbGwiIHN0eWxlPSJmaWxsOiBsaWdodC1kYXJrKHJnYigyMTgsIDIzMiwgMjUyKSwgcmdiKDI5LCA0MSwgNTkpKTsgc3Ryb2tlOiBsaWdodC1kYXJrKHJnYigxMDgsIDE0MiwgMTkxKSwgcmdiKDkyLCAxMjEsIDE2MykpOyIvPjwvZz48L2c+PGcgZGF0YS1jZWxsLWlkPSJCYnhuUVp1T1hsbGxUOEJvbjJkRS0zIj48ZyB0cmFuc2Zvcm09InRyYW5zbGF0ZSgwLjUsMC41KSI+PHJlY3QgeD0iMTEwIiB5PSIzMCIgd2lkdGg9IjgwIiBoZWlnaHQ9IjgwIiBmaWxsPSIjZmZmZmZmIiBzdHJva2U9IiMwMDAwMDAiIHBvaW50ZXItZXZlbnRzPSJhbGwiIHN0eWxlPSJmaWxsOiBsaWdodC1kYXJrKCNmZmZmZmYsIHZhcigtLWdlLWRhcmstY29sb3IsICMxMjEyMTIpKTsgc3Ryb2tlOiBsaWdodC1kYXJrKHJnYigwLCAwLCAwKSwgcmdiKDI1NSwgMjU1LCAyNTUpKTsiLz48L2c+PC9nPjxnIGRhdGEtY2VsbC1pZD0iQmJ4blFadU9YbGxsVDhCb24yZEUtNSI+PGcgdHJhbnNmb3JtPSJ0cmFuc2xhdGUoMC41LDAuNSkiPjxyZWN0IHg9IjExMCIgeT0iMzAiIHdpZHRoPSI0MCIgaGVpZ2h0PSI4MCIgZmlsbD0iI2RhZThmYyIgc3Ryb2tlPSIjNmM4ZWJmIiBwb2ludGVyLWV2ZW50cz0iYWxsIiBzdHlsZT0iZmlsbDogbGlnaHQtZGFyayhyZ2IoMjE4LCAyMzIsIDI1MiksIHJnYigyOSwgNDEsIDU5KSk7IHN0cm9rZTogbGlnaHQtZGFyayhyZ2IoMTA4LCAxNDIsIDE5MSksIHJnYig5MiwgMTIxLCAxNjMpKTsiLz48L2c+PC9nPjxnIGRhdGEtY2VsbC1pZD0iQmJ4blFadU9YbGxsVDhCb24yZEUtOCI+PGcgdHJhbnNmb3JtPSJ0cmFuc2xhdGUoMC41LDAuNSkiPjxwYXRoIGQ9Ik0gODAgNzAgTCAxMDMuNjMgNzAiIGZpbGw9Im5vbmUiIHN0cm9rZT0iIzAwMDAwMCIgc3Ryb2tlLW1pdGVybGltaXQ9IjEwIiBwb2ludGVyLWV2ZW50cz0ic3Ryb2tlIiBzdHlsZT0ic3Ryb2tlOiBsaWdodC1kYXJrKHJnYigwLCAwLCAwKSwgcmdiKDI1NSwgMjU1LCAyNTUpKTsiLz48cGF0aCBkPSJNIDEwOC44OCA3MCBMIDEwMS44OCA3My41IEwgMTAzLjYzIDcwIEwgMTAxLjg4IDY2LjUgWiIgZmlsbD0iIzAwMDAwMCIgc3Ryb2tlPSIjMDAwMDAwIiBzdHJva2UtbWl0ZXJsaW1pdD0iMTAiIHBvaW50ZXItZXZlbnRzPSJhbGwiIHN0eWxlPSJmaWxsOiBsaWdodC1kYXJrKHJnYigwLCAwLCAwKSwgcmdiKDI1NSwgMjU1LCAyNTUpKTsgc3Ryb2tlOiBsaWdodC1kYXJrKHJnYigwLCAwLCAwKSwgcmdiKDI1NSwgMjU1LCAyNTUpKTsiLz48L2c+PC9nPjxnIGRhdGEtY2VsbC1pZD0iQmJ4blFadU9YbGxsVDhCb24yZEUtMTAiPjxnIHRyYW5zZm9ybT0idHJhbnNsYXRlKDAuNSwwLjUpIj48cmVjdCB4PSIyMjAiIHk9IjMwIiB3aWR0aD0iODAiIGhlaWdodD0iODAiIGZpbGw9IiNmZmZmZmYiIHN0cm9rZT0iIzAwMDAwMCIgcG9pbnRlci1ldmVudHM9ImFsbCIgc3R5bGU9ImZpbGw6IGxpZ2h0LWRhcmsoI2ZmZmZmZiwgdmFyKC0tZ2UtZGFyay1jb2xvciwgIzEyMTIxMikpOyBzdHJva2U6IGxpZ2h0LWRhcmsocmdiKDAsIDAsIDApLCByZ2IoMjU1LCAyNTUsIDI1NSkpOyIvPjwvZz48L2c+PGcgZGF0YS1jZWxsLWlkPSJCYnhuUVp1T1hsbGxUOEJvbjJkRS0xMSI+PGcgdHJhbnNmb3JtPSJ0cmFuc2xhdGUoMC41LDAuNSkiPjxyZWN0IHg9IjIyMCIgeT0iNzAiIHdpZHRoPSI0MCIgaGVpZ2h0PSI0MCIgZmlsbD0iI2RhZThmYyIgc3Ryb2tlPSIjNmM4ZWJmIiBwb2ludGVyLWV2ZW50cz0iYWxsIiBzdHlsZT0iZmlsbDogbGlnaHQtZGFyayhyZ2IoMjE4LCAyMzIsIDI1MiksIHJnYigyOSwgNDEsIDU5KSk7IHN0cm9rZTogbGlnaHQtZGFyayhyZ2IoMTA4LCAxNDIsIDE5MSksIHJnYig5MiwgMTIxLCAxNjMpKTsiLz48L2c+PC9nPjxnIGRhdGEtY2VsbC1pZD0iQmJ4blFadU9YbGxsVDhCb24yZEUtMTIiPjxnIHRyYW5zZm9ybT0idHJhbnNsYXRlKDAuNSwwLjUpIj48cGF0aCBkPSJNIDE5MCA3MCBMIDIxMy42MyA3MCIgZmlsbD0ibm9uZSIgc3Ryb2tlPSIjMDAwMDAwIiBzdHJva2UtbWl0ZXJsaW1pdD0iMTAiIHBvaW50ZXItZXZlbnRzPSJzdHJva2UiIHN0eWxlPSJzdHJva2U6IGxpZ2h0LWRhcmsocmdiKDAsIDAsIDApLCByZ2IoMjU1LCAyNTUsIDI1NSkpOyIvPjxwYXRoIGQ9Ik0gMjE4Ljg4IDcwIEwgMjExLjg4IDczLjUgTCAyMTMuNjMgNzAgTCAyMTEuODggNjYuNSBaIiBmaWxsPSIjMDAwMDAwIiBzdHJva2U9IiMwMDAwMDAiIHN0cm9rZS1taXRlcmxpbWl0PSIxMCIgcG9pbnRlci1ldmVudHM9ImFsbCIgc3R5bGU9ImZpbGw6IGxpZ2h0LWRhcmsocmdiKDAsIDAsIDApLCByZ2IoMjU1LCAyNTUsIDI1NSkpOyBzdHJva2U6IGxpZ2h0LWRhcmsocmdiKDAsIDAsIDApLCByZ2IoMjU1LCAyNTUsIDI1NSkpOyIvPjwvZz48L2c+PGcgZGF0YS1jZWxsLWlkPSJCYnhuUVp1T1hsbGxUOEJvbjJkRS0xMyI+PGcgdHJhbnNmb3JtPSJ0cmFuc2xhdGUoMC41LDAuNSkiPjxyZWN0IHg9IjAiIHk9IjAiIHdpZHRoPSI4MCIgaGVpZ2h0PSIzMCIgZmlsbD0ibm9uZSIgc3Ryb2tlPSJub25lIiBwb2ludGVyLWV2ZW50cz0iYWxsIi8+PC9nPjxnPjxnPjxzd2l0Y2g+PGZvcmVpZ25PYmplY3Qgc3R5bGU9Im92ZXJmbG93OiB2aXNpYmxlOyB0ZXh0LWFsaWduOiBsZWZ0OyIgcG9pbnRlci1ldmVudHM9Im5vbmUiIHdpZHRoPSIxMDAlIiBoZWlnaHQ9IjEwMCUiIHJlcXVpcmVkRmVhdHVyZXM9Imh0dHA6Ly93d3cudzMub3JnL1RSL1NWRzExL2ZlYXR1cmUjRXh0ZW5zaWJpbGl0eSI+PGRpdiB4bWxucz0iaHR0cDovL3d3dy53My5vcmcvMTk5OS94aHRtbCIgc3R5bGU9ImRpc3BsYXk6IGZsZXg7IGFsaWduLWl0ZW1zOiB1bnNhZmUgY2VudGVyOyBqdXN0aWZ5LWNvbnRlbnQ6IHVuc2FmZSBjZW50ZXI7IHdpZHRoOiA3OHB4OyBoZWlnaHQ6IDFweDsgcGFkZGluZy10b3A6IDE1cHg7IG1hcmdpbi1sZWZ0OiAxcHg7Ij48ZGl2IHN0eWxlPSJib3gtc2l6aW5nOiBib3JkZXItYm94OyBmb250LXNpemU6IDA7IHRleHQtYWxpZ246IGNlbnRlcjsgY29sb3I6ICMwMDAwMDA7ICI+PGRpdiBzdHlsZT0iZGlzcGxheTogaW5saW5lLWJsb2NrOyBmb250LXNpemU6IDEycHg7IGZvbnQtZmFtaWx5OiBIZWx2ZXRpY2E7IGNvbG9yOiBsaWdodC1kYXJrKCMwMDAwMDAsICNmZmZmZmYpOyBsaW5lLWhlaWdodDogMS4yOyBwb2ludGVyLWV2ZW50czogYWxsOyB3aGl0ZS1zcGFjZTogbm9ybWFsOyB3b3JkLXdyYXA6IG5vcm1hbDsgIj5BQUJCINCy0YHQtdCz0L4g0LzQvdC+0LbQtdGB0YLQstCwPC9kaXY+PC9kaXY+PC9kaXY+PC9mb3JlaWduT2JqZWN0Pjx0ZXh0IHg9IjQwIiB5PSIxOSIgZmlsbD0ibGlnaHQtZGFyaygjMDAwMDAwLCAjZmZmZmZmKSIgZm9udC1mYW1pbHk9IkhlbHZldGljYSIgZm9udC1zaXplPSIxMnB4IiB0ZXh0LWFuY2hvcj0ibWlkZGxlIj5BQUJCINCy0YHQtdCz0L4g0LzQvdC+0LbQtdGB0YLQstCwPC90ZXh0Pjwvc3dpdGNoPjwvZz48L2c+PC9nPjxnIGRhdGEtY2VsbC1pZD0iQmJ4blFadU9YbGxsVDhCb24yZEUtMTQiPjxnIHRyYW5zZm9ybT0idHJhbnNsYXRlKDAuNSwwLjUpIj48cmVjdCB4PSIxMDAiIHk9IjAiIHdpZHRoPSIxMDAiIGhlaWdodD0iMzAiIGZpbGw9Im5vbmUiIHN0cm9rZT0ibm9uZSIgcG9pbnRlci1ldmVudHM9ImFsbCIvPjwvZz48Zz48Zz48c3dpdGNoPjxmb3JlaWduT2JqZWN0IHN0eWxlPSJvdmVyZmxvdzogdmlzaWJsZTsgdGV4dC1hbGlnbjogbGVmdDsiIHBvaW50ZXItZXZlbnRzPSJub25lIiB3aWR0aD0iMTAwJSIgaGVpZ2h0PSIxMDAlIiByZXF1aXJlZEZlYXR1cmVzPSJodHRwOi8vd3d3LnczLm9yZy9UUi9TVkcxMS9mZWF0dXJlI0V4dGVuc2liaWxpdHkiPjxkaXYgeG1sbnM9Imh0dHA6Ly93d3cudzMub3JnLzE5OTkveGh0bWwiIHN0eWxlPSJkaXNwbGF5OiBmbGV4OyBhbGlnbi1pdGVtczogdW5zYWZlIGNlbnRlcjsganVzdGlmeS1jb250ZW50OiB1bnNhZmUgY2VudGVyOyB3aWR0aDogOThweDsgaGVpZ2h0OiAxcHg7IHBhZGRpbmctdG9wOiAxNXB4OyBtYXJnaW4tbGVmdDogMTAxcHg7Ij48ZGl2IHN0eWxlPSJib3gtc2l6aW5nOiBib3JkZXItYm94OyBmb250LXNpemU6IDA7IHRleHQtYWxpZ246IGNlbnRlcjsgY29sb3I6ICMwMDAwMDA7ICI+PGRpdiBzdHlsZT0iZGlzcGxheTogaW5saW5lLWJsb2NrOyBmb250LXNpemU6IDEycHg7IGZvbnQtZmFtaWx5OiBIZWx2ZXRpY2E7IGNvbG9yOiBsaWdodC1kYXJrKCMwMDAwMDAsICNmZmZmZmYpOyBsaW5lLWhlaWdodDogMS4yOyBwb2ludGVyLWV2ZW50czogYWxsOyB3aGl0ZS1zcGFjZTogbm9ybWFsOyB3b3JkLXdyYXA6IG5vcm1hbDsgIj5BQUJCINC/0L7QtNC00LXRgNC10LLQsCDQvdCwIDEg0YPRgNC+0LLQvdC1PC9kaXY+PC9kaXY+PC9kaXY+PC9mb3JlaWduT2JqZWN0Pjx0ZXh0IHg9IjE1MCIgeT0iMTkiIGZpbGw9ImxpZ2h0LWRhcmsoIzAwMDAwMCwgI2ZmZmZmZikiIGZvbnQtZmFtaWx5PSJIZWx2ZXRpY2EiIGZvbnQtc2l6ZT0iMTJweCIgdGV4dC1hbmNob3I9Im1pZGRsZSI+QUFCQiDQv9C+0LTQtNC10YDQtdCy0LAg0L3QsCAxINGD0YDQvtCy0L3QtTwvdGV4dD48L3N3aXRjaD48L2c+PC9nPjwvZz48ZyBkYXRhLWNlbGwtaWQ9IkJieG5RWnVPWGxsbFQ4Qm9uMmRFLTE1Ij48ZyB0cmFuc2Zvcm09InRyYW5zbGF0ZSgwLjUsMC41KSI+PHJlY3QgeD0iMjEwIiB5PSIwIiB3aWR0aD0iMTAwIiBoZWlnaHQ9IjMwIiBmaWxsPSJub25lIiBzdHJva2U9Im5vbmUiIHBvaW50ZXItZXZlbnRzPSJhbGwiLz48L2c+PGc+PGc+PHN3aXRjaD48Zm9yZWlnbk9iamVjdCBzdHlsZT0ib3ZlcmZsb3c6IHZpc2libGU7IHRleHQtYWxpZ246IGxlZnQ7IiBwb2ludGVyLWV2ZW50cz0ibm9uZSIgd2lkdGg9IjEwMCUiIGhlaWdodD0iMTAwJSIgcmVxdWlyZWRGZWF0dXJlcz0iaHR0cDovL3d3dy53My5vcmcvVFIvU1ZHMTEvZmVhdHVyZSNFeHRlbnNpYmlsaXR5Ij48ZGl2IHhtbG5zPSJodHRwOi8vd3d3LnczLm9yZy8xOTk5L3hodG1sIiBzdHlsZT0iZGlzcGxheTogZmxleDsgYWxpZ24taXRlbXM6IHVuc2FmZSBjZW50ZXI7IGp1c3RpZnktY29udGVudDogdW5zYWZlIGNlbnRlcjsgd2lkdGg6IDk4cHg7IGhlaWdodDogMXB4OyBwYWRkaW5nLXRvcDogMTVweDsgbWFyZ2luLWxlZnQ6IDIxMXB4OyI+PGRpdiBzdHlsZT0iYm94LXNpemluZzogYm9yZGVyLWJveDsgZm9udC1zaXplOiAwOyB0ZXh0LWFsaWduOiBjZW50ZXI7IGNvbG9yOiAjMDAwMDAwOyAiPjxkaXYgc3R5bGU9ImRpc3BsYXk6IGlubGluZS1ibG9jazsgZm9udC1zaXplOiAxMnB4OyBmb250LWZhbWlseTogSGVsdmV0aWNhOyBjb2xvcjogbGlnaHQtZGFyaygjMDAwMDAwLCAjZmZmZmZmKTsgbGluZS1oZWlnaHQ6IDEuMjsgcG9pbnRlci1ldmVudHM6IGFsbDsgd2hpdGUtc3BhY2U6IG5vcm1hbDsgd29yZC13cmFwOiBub3JtYWw7ICI+QUFCQiDQv9C+0LTQtNC10YDQtdCy0LAg0L3QsCAyINGD0YDQvtCy0L3QtTwvZGl2PjwvZGl2PjwvZGl2PjwvZm9yZWlnbk9iamVjdD48dGV4dCB4PSIyNjAiIHk9IjE5IiBmaWxsPSJsaWdodC1kYXJrKCMwMDAwMDAsICNmZmZmZmYpIiBmb250LWZhbWlseT0iSGVsdmV0aWNhIiBmb250LXNpemU9IjEycHgiIHRleHQtYW5jaG9yPSJtaWRkbGUiPkFBQkIg0L/QvtC00LTQtdGA0LXQstCwINC90LAgMiDRg9GA0L7QstC90LU8L3RleHQ+PC9zd2l0Y2g+PC9nPjwvZz48L2c+PC9nPjwvZz48L2c+PHN3aXRjaD48ZyByZXF1aXJlZEZlYXR1cmVzPSJodHRwOi8vd3d3LnczLm9yZy9UUi9TVkcxMS9mZWF0dXJlI0V4dGVuc2liaWxpdHkiLz48YSB0cmFuc2Zvcm09InRyYW5zbGF0ZSgwLC01KSIgeGxpbms6aHJlZj0iaHR0cHM6Ly93d3cuZHJhd2lvLmNvbS9kb2MvZmFxL3N2Zy1leHBvcnQtdGV4dC1wcm9ibGVtcyIgdGFyZ2V0PSJfYmxhbmsiPjx0ZXh0IHRleHQtYW5jaG9yPSJtaWRkbGUiIGZvbnQtc2l6ZT0iMTBweCIgeD0iNTAlIiB5PSIxMDAlIj5UZXh0IGlzIG5vdCBTVkcgLSBjYW5ub3QgZGlzcGxheTwvdGV4dD48L2E+PC9zd2l0Y2g+PC9zdmc+"/>
          <p:cNvSpPr>
            <a:spLocks noChangeAspect="1" noChangeArrowheads="1"/>
          </p:cNvSpPr>
          <p:nvPr/>
        </p:nvSpPr>
        <p:spPr bwMode="auto">
          <a:xfrm>
            <a:off x="161926" y="869157"/>
            <a:ext cx="2221706" cy="7929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ru-RU" sz="1350"/>
          </a:p>
        </p:txBody>
      </p:sp>
      <p:sp>
        <p:nvSpPr>
          <p:cNvPr id="23" name="AutoShape 6" descr="data:image/svg+xml;base64,PHN2ZyB4bWxucz0iaHR0cDovL3d3dy53My5vcmcvMjAwMC9zdmciIHN0eWxlPSJiYWNrZ3JvdW5kOiB0cmFuc3BhcmVudDsgYmFja2dyb3VuZC1jb2xvcjogdHJhbnNwYXJlbnQ7IiB4bWxuczp4bGluaz0iaHR0cDovL3d3dy53My5vcmcvMTk5OS94bGluayIgdmVyc2lvbj0iMS4xIiB3aWR0aD0iMzExcHgiIGhlaWdodD0iMTExcHgiIHZpZXdCb3g9IjAgMCAzMTEgMTExIiBjb250ZW50PSImbHQ7bXhHcmFwaE1vZGVsJmd0OyZsdDtyb290Jmd0OyZsdDtteENlbGwgaWQ9JnF1b3Q7MCZxdW90Oy8mZ3Q7Jmx0O214Q2VsbCBpZD0mcXVvdDsxJnF1b3Q7IHBhcmVudD0mcXVvdDswJnF1b3Q7LyZndDsmbHQ7bXhDZWxsIGlkPSZxdW90OzImcXVvdDsgcGFyZW50PSZxdW90OzEmcXVvdDsgc3R5bGU9JnF1b3Q7cm91bmRlZD0wO3doaXRlU3BhY2U9d3JhcDtodG1sPTE7ZmlsbENvbG9yPSNkYWU4ZmM7c3Ryb2tlQ29sb3I9IzZjOGViZjsmcXVvdDsgdmFsdWU9JnF1b3Q7JnF1b3Q7IHZlcnRleD0mcXVvdDsxJnF1b3Q7Jmd0OyZsdDtteEdlb21ldHJ5IGhlaWdodD0mcXVvdDs4MCZxdW90OyB3aWR0aD0mcXVvdDs4MCZxdW90OyB4PSZxdW90OzMzMCZxdW90OyB5PSZxdW90OzgwMCZxdW90OyBhcz0mcXVvdDtnZW9tZXRyeSZxdW90Oy8mZ3Q7Jmx0Oy9teENlbGwmZ3Q7Jmx0O214Q2VsbCBpZD0mcXVvdDszJnF1b3Q7IHBhcmVudD0mcXVvdDsxJnF1b3Q7IHN0eWxlPSZxdW90O3JvdW5kZWQ9MDt3aGl0ZVNwYWNlPXdyYXA7aHRtbD0xOyZxdW90OyB2YWx1ZT0mcXVvdDsmcXVvdDsgdmVydGV4PSZxdW90OzEmcXVvdDsmZ3Q7Jmx0O214R2VvbWV0cnkgaGVpZ2h0PSZxdW90OzgwJnF1b3Q7IHdpZHRoPSZxdW90OzgwJnF1b3Q7IHg9JnF1b3Q7NDQwJnF1b3Q7IHk9JnF1b3Q7ODAwJnF1b3Q7IGFzPSZxdW90O2dlb21ldHJ5JnF1b3Q7LyZndDsmbHQ7L214Q2VsbCZndDsmbHQ7bXhDZWxsIGlkPSZxdW90OzQmcXVvdDsgcGFyZW50PSZxdW90OzEmcXVvdDsgc3R5bGU9JnF1b3Q7cm91bmRlZD0wO3doaXRlU3BhY2U9d3JhcDtodG1sPTE7ZmlsbENvbG9yPSNkYWU4ZmM7c3Ryb2tlQ29sb3I9IzZjOGViZjsmcXVvdDsgdmFsdWU9JnF1b3Q7JnF1b3Q7IHZlcnRleD0mcXVvdDsxJnF1b3Q7Jmd0OyZsdDtteEdlb21ldHJ5IGhlaWdodD0mcXVvdDs4MCZxdW90OyB3aWR0aD0mcXVvdDs0MCZxdW90OyB4PSZxdW90OzQ0MCZxdW90OyB5PSZxdW90OzgwMCZxdW90OyBhcz0mcXVvdDtnZW9tZXRyeSZxdW90Oy8mZ3Q7Jmx0Oy9teENlbGwmZ3Q7Jmx0O214Q2VsbCBpZD0mcXVvdDs1JnF1b3Q7IGVkZ2U9JnF1b3Q7MSZxdW90OyBwYXJlbnQ9JnF1b3Q7MSZxdW90OyBzb3VyY2U9JnF1b3Q7MiZxdW90OyBzdHlsZT0mcXVvdDtlbmRBcnJvdz1jbGFzc2ljO2h0bWw9MTtyb3VuZGVkPTA7ZXhpdFg9MTtleGl0WT0wLjU7ZXhpdER4PTA7ZXhpdER5PTA7ZW50cnlYPTA7ZW50cnlZPTAuNTtlbnRyeUR4PTA7ZW50cnlEeT0wOyZxdW90OyB0YXJnZXQ9JnF1b3Q7NCZxdW90OyB2YWx1ZT0mcXVvdDsmcXVvdDsmZ3Q7Jmx0O214R2VvbWV0cnkgaGVpZ2h0PSZxdW90OzUwJnF1b3Q7IHJlbGF0aXZlPSZxdW90OzEmcXVvdDsgd2lkdGg9JnF1b3Q7NTAmcXVvdDsgYXM9JnF1b3Q7Z2VvbWV0cnkmcXVvdDsmZ3Q7Jmx0O214UG9pbnQgeD0mcXVvdDs0NTAmcXVvdDsgeT0mcXVvdDs4MzAmcXVvdDsgYXM9JnF1b3Q7c291cmNlUG9pbnQmcXVvdDsvJmd0OyZsdDtteFBvaW50IHg9JnF1b3Q7NTAwJnF1b3Q7IHk9JnF1b3Q7NzgwJnF1b3Q7IGFzPSZxdW90O3RhcmdldFBvaW50JnF1b3Q7LyZndDsmbHQ7L214R2VvbWV0cnkmZ3Q7Jmx0Oy9teENlbGwmZ3Q7Jmx0O214Q2VsbCBpZD0mcXVvdDs2JnF1b3Q7IHBhcmVudD0mcXVvdDsxJnF1b3Q7IHN0eWxlPSZxdW90O3JvdW5kZWQ9MDt3aGl0ZVNwYWNlPXdyYXA7aHRtbD0xOyZxdW90OyB2YWx1ZT0mcXVvdDsmcXVvdDsgdmVydGV4PSZxdW90OzEmcXVvdDsmZ3Q7Jmx0O214R2VvbWV0cnkgaGVpZ2h0PSZxdW90OzgwJnF1b3Q7IHdpZHRoPSZxdW90OzgwJnF1b3Q7IHg9JnF1b3Q7NTUwJnF1b3Q7IHk9JnF1b3Q7ODAwJnF1b3Q7IGFzPSZxdW90O2dlb21ldHJ5JnF1b3Q7LyZndDsmbHQ7L214Q2VsbCZndDsmbHQ7bXhDZWxsIGlkPSZxdW90OzcmcXVvdDsgcGFyZW50PSZxdW90OzEmcXVvdDsgc3R5bGU9JnF1b3Q7cm91bmRlZD0wO3doaXRlU3BhY2U9d3JhcDtodG1sPTE7ZmlsbENvbG9yPSNkYWU4ZmM7c3Ryb2tlQ29sb3I9IzZjOGViZjsmcXVvdDsgdmFsdWU9JnF1b3Q7JnF1b3Q7IHZlcnRleD0mcXVvdDsxJnF1b3Q7Jmd0OyZsdDtteEdlb21ldHJ5IGhlaWdodD0mcXVvdDs0MCZxdW90OyB3aWR0aD0mcXVvdDs0MCZxdW90OyB4PSZxdW90OzU1MCZxdW90OyB5PSZxdW90Ozg0MCZxdW90OyBhcz0mcXVvdDtnZW9tZXRyeSZxdW90Oy8mZ3Q7Jmx0Oy9teENlbGwmZ3Q7Jmx0O214Q2VsbCBpZD0mcXVvdDs4JnF1b3Q7IGVkZ2U9JnF1b3Q7MSZxdW90OyBwYXJlbnQ9JnF1b3Q7MSZxdW90OyBzb3VyY2U9JnF1b3Q7MyZxdW90OyBzdHlsZT0mcXVvdDtlbmRBcnJvdz1jbGFzc2ljO2h0bWw9MTtyb3VuZGVkPTA7ZXhpdFg9MTtleGl0WT0wLjU7ZXhpdER4PTA7ZXhpdER5PTA7ZW50cnlYPTA7ZW50cnlZPTA7ZW50cnlEeD0wO2VudHJ5RHk9MDsmcXVvdDsgdGFyZ2V0PSZxdW90OzcmcXVvdDsgdmFsdWU9JnF1b3Q7JnF1b3Q7Jmd0OyZsdDtteEdlb21ldHJ5IGhlaWdodD0mcXVvdDs1MCZxdW90OyByZWxhdGl2ZT0mcXVvdDsxJnF1b3Q7IHdpZHRoPSZxdW90OzUwJnF1b3Q7IGFzPSZxdW90O2dlb21ldHJ5JnF1b3Q7Jmd0OyZsdDtteFBvaW50IHg9JnF1b3Q7NDQwJnF1b3Q7IHk9JnF1b3Q7ODkwJnF1b3Q7IGFzPSZxdW90O3NvdXJjZVBvaW50JnF1b3Q7LyZndDsmbHQ7bXhQb2ludCB4PSZxdW90OzQ5MCZxdW90OyB5PSZxdW90Ozg0MCZxdW90OyBhcz0mcXVvdDt0YXJnZXRQb2ludCZxdW90Oy8mZ3Q7Jmx0Oy9teEdlb21ldHJ5Jmd0OyZsdDsvbXhDZWxsJmd0OyZsdDtteENlbGwgaWQ9JnF1b3Q7OSZxdW90OyBwYXJlbnQ9JnF1b3Q7MSZxdW90OyBzdHlsZT0mcXVvdDt0ZXh0O2h0bWw9MTt3aGl0ZVNwYWNlPXdyYXA7c3Ryb2tlQ29sb3I9bm9uZTtmaWxsQ29sb3I9bm9uZTthbGlnbj1jZW50ZXI7dmVydGljYWxBbGlnbj1taWRkbGU7cm91bmRlZD0wOyZxdW90OyB2YWx1ZT0mcXVvdDtBQUJCINCy0YHQtdCz0L4g0LzQvdC+0LbQtdGB0YLQstCwJnF1b3Q7IHZlcnRleD0mcXVvdDsxJnF1b3Q7Jmd0OyZsdDtteEdlb21ldHJ5IGhlaWdodD0mcXVvdDszMCZxdW90OyB3aWR0aD0mcXVvdDs4MCZxdW90OyB4PSZxdW90OzMzMCZxdW90OyB5PSZxdW90Ozc3MCZxdW90OyBhcz0mcXVvdDtnZW9tZXRyeSZxdW90Oy8mZ3Q7Jmx0Oy9teENlbGwmZ3Q7Jmx0O214Q2VsbCBpZD0mcXVvdDsxMCZxdW90OyBwYXJlbnQ9JnF1b3Q7MSZxdW90OyBzdHlsZT0mcXVvdDt0ZXh0O2h0bWw9MTt3aGl0ZVNwYWNlPXdyYXA7c3Ryb2tlQ29sb3I9bm9uZTtmaWxsQ29sb3I9bm9uZTthbGlnbj1jZW50ZXI7dmVydGljYWxBbGlnbj1taWRkbGU7cm91bmRlZD0wOyZxdW90OyB2YWx1ZT0mcXVvdDtBQUJCINC/0L7QtNC00LXRgNC10LLQsCDQvdCwIDEg0YPRgNC+0LLQvdC1JnF1b3Q7IHZlcnRleD0mcXVvdDsxJnF1b3Q7Jmd0OyZsdDtteEdlb21ldHJ5IGhlaWdodD0mcXVvdDszMCZxdW90OyB3aWR0aD0mcXVvdDsxMDAmcXVvdDsgeD0mcXVvdDs0MzAmcXVvdDsgeT0mcXVvdDs3NzAmcXVvdDsgYXM9JnF1b3Q7Z2VvbWV0cnkmcXVvdDsvJmd0OyZsdDsvbXhDZWxsJmd0OyZsdDtteENlbGwgaWQ9JnF1b3Q7MTEmcXVvdDsgcGFyZW50PSZxdW90OzEmcXVvdDsgc3R5bGU9JnF1b3Q7dGV4dDtodG1sPTE7d2hpdGVTcGFjZT13cmFwO3N0cm9rZUNvbG9yPW5vbmU7ZmlsbENvbG9yPW5vbmU7YWxpZ249Y2VudGVyO3ZlcnRpY2FsQWxpZ249bWlkZGxlO3JvdW5kZWQ9MDsmcXVvdDsgdmFsdWU9JnF1b3Q7QUFCQiDQv9C+0LTQtNC10YDQtdCy0LAg0L3QsCAyINGD0YDQvtCy0L3QtSZxdW90OyB2ZXJ0ZXg9JnF1b3Q7MSZxdW90OyZndDsmbHQ7bXhHZW9tZXRyeSBoZWlnaHQ9JnF1b3Q7MzAmcXVvdDsgd2lkdGg9JnF1b3Q7MTAwJnF1b3Q7IHg9JnF1b3Q7NTQwJnF1b3Q7IHk9JnF1b3Q7NzcwJnF1b3Q7IGFzPSZxdW90O2dlb21ldHJ5JnF1b3Q7LyZndDsmbHQ7L214Q2VsbCZndDsmbHQ7L3Jvb3QmZ3Q7Jmx0Oy9teEdyYXBoTW9kZWwmZ3Q7Ij48ZGVmcy8+PGc+PGcgZGF0YS1jZWxsLWlkPSIwIj48ZyBkYXRhLWNlbGwtaWQ9IjEiPjxnIGRhdGEtY2VsbC1pZD0ibktWQ0ZfaEZsbm5YaW4wRll6dDAtMyIvPjxnIGRhdGEtY2VsbC1pZD0iTk00TzJHSk5qTGtmYjV1WDRNUFEtMTYiLz48ZyBkYXRhLWNlbGwtaWQ9Ik5NNE8yR0pOakxrZmI1dVg0TVBRLTgiLz48ZyBkYXRhLWNlbGwtaWQ9Ik5NNE8yR0pOakxrZmI1dVg0TVBRLTkiLz48ZyBkYXRhLWNlbGwtaWQ9Ik5NNE8yR0pOakxrZmI1dVg0TVBRLTEwIi8+PGcgZGF0YS1jZWxsLWlkPSJOTTRPMkdKTmpMa2ZiNXVYNE1QUS0xMSIvPjxnIGRhdGEtY2VsbC1pZD0iTk00TzJHSk5qTGtmYjV1WDRNUFEtMTIiLz48ZyBkYXRhLWNlbGwtaWQ9Ik5NNE8yR0pOakxrZmI1dVg0TVBRLTEzIi8+PGcgZGF0YS1jZWxsLWlkPSJOTTRPMkdKTmpMa2ZiNXVYNE1QUS0xNCIvPjxnIGRhdGEtY2VsbC1pZD0iTk00TzJHSk5qTGtmYjV1WDRNUFEtMTgiLz48ZyBkYXRhLWNlbGwtaWQ9Ik5NNE8yR0pOakxrZmI1dVg0TVBRLTI4Ii8+PGcgZGF0YS1jZWxsLWlkPSJOTTRPMkdKTmpMa2ZiNXVYNE1QUS0yOSIvPjxnIGRhdGEtY2VsbC1pZD0iTk00TzJHSk5qTGtmYjV1WDRNUFEtMzAiLz48ZyBkYXRhLWNlbGwtaWQ9Ik5NNE8yR0pOakxrZmI1dVg0TVBRLTMxIi8+PGcgZGF0YS1jZWxsLWlkPSJOTTRPMkdKTmpMa2ZiNXVYNE1QUS0zMiIvPjxnIGRhdGEtY2VsbC1pZD0iTk00TzJHSk5qTGtmYjV1WDRNUFEtMzMiLz48ZyBkYXRhLWNlbGwtaWQ9Ik5NNE8yR0pOakxrZmI1dVg0TVBRLTM0Ii8+PGcgZGF0YS1jZWxsLWlkPSJuS1ZDRl9oRmxublhpbjBGWXp0MC00Ii8+PGcgZGF0YS1jZWxsLWlkPSJOTTRPMkdKTmpMa2ZiNXVYNE1QUS0zNSIvPjxnIGRhdGEtY2VsbC1pZD0iTk00TzJHSk5qTGtmYjV1WDRNUFEtMzYiLz48ZyBkYXRhLWNlbGwtaWQ9Ik5NNE8yR0pOakxrZmI1dVg0TVBRLTM3Ii8+PGcgZGF0YS1jZWxsLWlkPSJOTTRPMkdKTmpMa2ZiNXVYNE1QUS0zOCIvPjxnIGRhdGEtY2VsbC1pZD0iTk00TzJHSk5qTGtmYjV1WDRNUFEtMzkiLz48ZyBkYXRhLWNlbGwtaWQ9Ik5NNE8yR0pOakxrZmI1dVg0TVBRLTQwIi8+PGcgZGF0YS1jZWxsLWlkPSJOTTRPMkdKTmpMa2ZiNXVYNE1QUS00MSIvPjxnIGRhdGEtY2VsbC1pZD0iTk00TzJHSk5qTGtmYjV1WDRNUFEtNDIiLz48ZyBkYXRhLWNlbGwtaWQ9Ik5NNE8yR0pOakxrZmI1dVg0TVBRLTQ0Ii8+PGcgZGF0YS1jZWxsLWlkPSJOTTRPMkdKTmpMa2ZiNXVYNE1QUS00NSIvPjxnIGRhdGEtY2VsbC1pZD0iTk00TzJHSk5qTGtmYjV1WDRNUFEtNDYiLz48ZyBkYXRhLWNlbGwtaWQ9Ik5NNE8yR0pOakxrZmI1dVg0TVBRLTQ3Ii8+PGcgZGF0YS1jZWxsLWlkPSJOTTRPMkdKTmpMa2ZiNXVYNE1QUS00OCIvPjxnIGRhdGEtY2VsbC1pZD0iTk00TzJHSk5qTGtmYjV1WDRNUFEtNDkiLz48ZyBkYXRhLWNlbGwtaWQ9Ik5NNE8yR0pOakxrZmI1dVg0TVBRLTUwIi8+PGcgZGF0YS1jZWxsLWlkPSJOTTRPMkdKTmpMa2ZiNXVYNE1QUS01MSIvPjxnIGRhdGEtY2VsbC1pZD0iTk00TzJHSk5qTGtmYjV1WDRNUFEtNTIiLz48ZyBkYXRhLWNlbGwtaWQ9Ik5NNE8yR0pOakxrZmI1dVg0TVBRLTcwIi8+PGcgZGF0YS1jZWxsLWlkPSJOTTRPMkdKTmpMa2ZiNXVYNE1QUS03MSIvPjxnIGRhdGEtY2VsbC1pZD0iTk00TzJHSk5qTGtmYjV1WDRNUFEtNzIiLz48ZyBkYXRhLWNlbGwtaWQ9Ik5NNE8yR0pOakxrZmI1dVg0TVBRLTczIi8+PGcgZGF0YS1jZWxsLWlkPSJOTTRPMkdKTmpMa2ZiNXVYNE1QUS03NCIvPjxnIGRhdGEtY2VsbC1pZD0iTk00TzJHSk5qTGtmYjV1WDRNUFEtNzUiLz48ZyBkYXRhLWNlbGwtaWQ9Ik5NNE8yR0pOakxrZmI1dVg0TVBRLTc2Ii8+PGcgZGF0YS1jZWxsLWlkPSJOTTRPMkdKTmpMa2ZiNXVYNE1QUS03NyIvPjxnIGRhdGEtY2VsbC1pZD0iTk00TzJHSk5qTGtmYjV1WDRNUFEtNzgiLz48ZyBkYXRhLWNlbGwtaWQ9Ik5NNE8yR0pOakxrZmI1dVg0TVBRLTc5Ii8+PGcgZGF0YS1jZWxsLWlkPSJOTTRPMkdKTmpMa2ZiNXVYNE1QUS04MCIvPjxnIGRhdGEtY2VsbC1pZD0iTk00TzJHSk5qTGtmYjV1WDRNUFEtODEiLz48ZyBkYXRhLWNlbGwtaWQ9Ik5NNE8yR0pOakxrZmI1dVg0TVBRLTgyIi8+PGcgZGF0YS1jZWxsLWlkPSJOTTRPMkdKTmpMa2ZiNXVYNE1QUS04MyIvPjxnIGRhdGEtY2VsbC1pZD0iTk00TzJHSk5qTGtmYjV1WDRNUFEtODQiLz48ZyBkYXRhLWNlbGwtaWQ9Ik5NNE8yR0pOakxrZmI1dVg0TVBRLTkyIi8+PGcgZGF0YS1jZWxsLWlkPSJOTTRPMkdKTmpMa2ZiNXVYNE1QUS05NCIvPjxnIGRhdGEtY2VsbC1pZD0iTk00TzJHSk5qTGtmYjV1WDRNUFEtOTUiLz48ZyBkYXRhLWNlbGwtaWQ9Ik5NNE8yR0pOakxrZmI1dVg0TVBRLTk2Ii8+PGcgZGF0YS1jZWxsLWlkPSJOTTRPMkdKTmpMa2ZiNXVYNE1QUS05NyIvPjxnIGRhdGEtY2VsbC1pZD0iTk00TzJHSk5qTGtmYjV1WDRNUFEtOTgiLz48ZyBkYXRhLWNlbGwtaWQ9IkJieG5RWnVPWGxsbFQ4Qm9uMmRFLTEiPjxnIHRyYW5zZm9ybT0idHJhbnNsYXRlKDAuNSwwLjUpIj48cmVjdCB4PSIwIiB5PSIzMCIgd2lkdGg9IjgwIiBoZWlnaHQ9IjgwIiBmaWxsPSIjZGFlOGZjIiBzdHJva2U9IiM2YzhlYmYiIHBvaW50ZXItZXZlbnRzPSJhbGwiIHN0eWxlPSJmaWxsOiBsaWdodC1kYXJrKHJnYigyMTgsIDIzMiwgMjUyKSwgcmdiKDI5LCA0MSwgNTkpKTsgc3Ryb2tlOiBsaWdodC1kYXJrKHJnYigxMDgsIDE0MiwgMTkxKSwgcmdiKDkyLCAxMjEsIDE2MykpOyIvPjwvZz48L2c+PGcgZGF0YS1jZWxsLWlkPSJCYnhuUVp1T1hsbGxUOEJvbjJkRS0zIj48ZyB0cmFuc2Zvcm09InRyYW5zbGF0ZSgwLjUsMC41KSI+PHJlY3QgeD0iMTEwIiB5PSIzMCIgd2lkdGg9IjgwIiBoZWlnaHQ9IjgwIiBmaWxsPSIjZmZmZmZmIiBzdHJva2U9IiMwMDAwMDAiIHBvaW50ZXItZXZlbnRzPSJhbGwiIHN0eWxlPSJmaWxsOiBsaWdodC1kYXJrKCNmZmZmZmYsIHZhcigtLWdlLWRhcmstY29sb3IsICMxMjEyMTIpKTsgc3Ryb2tlOiBsaWdodC1kYXJrKHJnYigwLCAwLCAwKSwgcmdiKDI1NSwgMjU1LCAyNTUpKTsiLz48L2c+PC9nPjxnIGRhdGEtY2VsbC1pZD0iQmJ4blFadU9YbGxsVDhCb24yZEUtNSI+PGcgdHJhbnNmb3JtPSJ0cmFuc2xhdGUoMC41LDAuNSkiPjxyZWN0IHg9IjExMCIgeT0iMzAiIHdpZHRoPSI0MCIgaGVpZ2h0PSI4MCIgZmlsbD0iI2RhZThmYyIgc3Ryb2tlPSIjNmM4ZWJmIiBwb2ludGVyLWV2ZW50cz0iYWxsIiBzdHlsZT0iZmlsbDogbGlnaHQtZGFyayhyZ2IoMjE4LCAyMzIsIDI1MiksIHJnYigyOSwgNDEsIDU5KSk7IHN0cm9rZTogbGlnaHQtZGFyayhyZ2IoMTA4LCAxNDIsIDE5MSksIHJnYig5MiwgMTIxLCAxNjMpKTsiLz48L2c+PC9nPjxnIGRhdGEtY2VsbC1pZD0iQmJ4blFadU9YbGxsVDhCb24yZEUtOCI+PGcgdHJhbnNmb3JtPSJ0cmFuc2xhdGUoMC41LDAuNSkiPjxwYXRoIGQ9Ik0gODAgNzAgTCAxMDMuNjMgNzAiIGZpbGw9Im5vbmUiIHN0cm9rZT0iIzAwMDAwMCIgc3Ryb2tlLW1pdGVybGltaXQ9IjEwIiBwb2ludGVyLWV2ZW50cz0ic3Ryb2tlIiBzdHlsZT0ic3Ryb2tlOiBsaWdodC1kYXJrKHJnYigwLCAwLCAwKSwgcmdiKDI1NSwgMjU1LCAyNTUpKTsiLz48cGF0aCBkPSJNIDEwOC44OCA3MCBMIDEwMS44OCA3My41IEwgMTAzLjYzIDcwIEwgMTAxLjg4IDY2LjUgWiIgZmlsbD0iIzAwMDAwMCIgc3Ryb2tlPSIjMDAwMDAwIiBzdHJva2UtbWl0ZXJsaW1pdD0iMTAiIHBvaW50ZXItZXZlbnRzPSJhbGwiIHN0eWxlPSJmaWxsOiBsaWdodC1kYXJrKHJnYigwLCAwLCAwKSwgcmdiKDI1NSwgMjU1LCAyNTUpKTsgc3Ryb2tlOiBsaWdodC1kYXJrKHJnYigwLCAwLCAwKSwgcmdiKDI1NSwgMjU1LCAyNTUpKTsiLz48L2c+PC9nPjxnIGRhdGEtY2VsbC1pZD0iQmJ4blFadU9YbGxsVDhCb24yZEUtMTAiPjxnIHRyYW5zZm9ybT0idHJhbnNsYXRlKDAuNSwwLjUpIj48cmVjdCB4PSIyMjAiIHk9IjMwIiB3aWR0aD0iODAiIGhlaWdodD0iODAiIGZpbGw9IiNmZmZmZmYiIHN0cm9rZT0iIzAwMDAwMCIgcG9pbnRlci1ldmVudHM9ImFsbCIgc3R5bGU9ImZpbGw6IGxpZ2h0LWRhcmsoI2ZmZmZmZiwgdmFyKC0tZ2UtZGFyay1jb2xvciwgIzEyMTIxMikpOyBzdHJva2U6IGxpZ2h0LWRhcmsocmdiKDAsIDAsIDApLCByZ2IoMjU1LCAyNTUsIDI1NSkpOyIvPjwvZz48L2c+PGcgZGF0YS1jZWxsLWlkPSJCYnhuUVp1T1hsbGxUOEJvbjJkRS0xMSI+PGcgdHJhbnNmb3JtPSJ0cmFuc2xhdGUoMC41LDAuNSkiPjxyZWN0IHg9IjIyMCIgeT0iNzAiIHdpZHRoPSI0MCIgaGVpZ2h0PSI0MCIgZmlsbD0iI2RhZThmYyIgc3Ryb2tlPSIjNmM4ZWJmIiBwb2ludGVyLWV2ZW50cz0iYWxsIiBzdHlsZT0iZmlsbDogbGlnaHQtZGFyayhyZ2IoMjE4LCAyMzIsIDI1MiksIHJnYigyOSwgNDEsIDU5KSk7IHN0cm9rZTogbGlnaHQtZGFyayhyZ2IoMTA4LCAxNDIsIDE5MSksIHJnYig5MiwgMTIxLCAxNjMpKTsiLz48L2c+PC9nPjxnIGRhdGEtY2VsbC1pZD0iQmJ4blFadU9YbGxsVDhCb24yZEUtMTIiPjxnIHRyYW5zZm9ybT0idHJhbnNsYXRlKDAuNSwwLjUpIj48cGF0aCBkPSJNIDE5MCA3MCBMIDIxMy42MyA3MCIgZmlsbD0ibm9uZSIgc3Ryb2tlPSIjMDAwMDAwIiBzdHJva2UtbWl0ZXJsaW1pdD0iMTAiIHBvaW50ZXItZXZlbnRzPSJzdHJva2UiIHN0eWxlPSJzdHJva2U6IGxpZ2h0LWRhcmsocmdiKDAsIDAsIDApLCByZ2IoMjU1LCAyNTUsIDI1NSkpOyIvPjxwYXRoIGQ9Ik0gMjE4Ljg4IDcwIEwgMjExLjg4IDczLjUgTCAyMTMuNjMgNzAgTCAyMTEuODggNjYuNSBaIiBmaWxsPSIjMDAwMDAwIiBzdHJva2U9IiMwMDAwMDAiIHN0cm9rZS1taXRlcmxpbWl0PSIxMCIgcG9pbnRlci1ldmVudHM9ImFsbCIgc3R5bGU9ImZpbGw6IGxpZ2h0LWRhcmsocmdiKDAsIDAsIDApLCByZ2IoMjU1LCAyNTUsIDI1NSkpOyBzdHJva2U6IGxpZ2h0LWRhcmsocmdiKDAsIDAsIDApLCByZ2IoMjU1LCAyNTUsIDI1NSkpOyIvPjwvZz48L2c+PGcgZGF0YS1jZWxsLWlkPSJCYnhuUVp1T1hsbGxUOEJvbjJkRS0xMyI+PGcgdHJhbnNmb3JtPSJ0cmFuc2xhdGUoMC41LDAuNSkiPjxyZWN0IHg9IjAiIHk9IjAiIHdpZHRoPSI4MCIgaGVpZ2h0PSIzMCIgZmlsbD0ibm9uZSIgc3Ryb2tlPSJub25lIiBwb2ludGVyLWV2ZW50cz0iYWxsIi8+PC9nPjxnPjxnPjxzd2l0Y2g+PGZvcmVpZ25PYmplY3Qgc3R5bGU9Im92ZXJmbG93OiB2aXNpYmxlOyB0ZXh0LWFsaWduOiBsZWZ0OyIgcG9pbnRlci1ldmVudHM9Im5vbmUiIHdpZHRoPSIxMDAlIiBoZWlnaHQ9IjEwMCUiIHJlcXVpcmVkRmVhdHVyZXM9Imh0dHA6Ly93d3cudzMub3JnL1RSL1NWRzExL2ZlYXR1cmUjRXh0ZW5zaWJpbGl0eSI+PGRpdiB4bWxucz0iaHR0cDovL3d3dy53My5vcmcvMTk5OS94aHRtbCIgc3R5bGU9ImRpc3BsYXk6IGZsZXg7IGFsaWduLWl0ZW1zOiB1bnNhZmUgY2VudGVyOyBqdXN0aWZ5LWNvbnRlbnQ6IHVuc2FmZSBjZW50ZXI7IHdpZHRoOiA3OHB4OyBoZWlnaHQ6IDFweDsgcGFkZGluZy10b3A6IDE1cHg7IG1hcmdpbi1sZWZ0OiAxcHg7Ij48ZGl2IHN0eWxlPSJib3gtc2l6aW5nOiBib3JkZXItYm94OyBmb250LXNpemU6IDA7IHRleHQtYWxpZ246IGNlbnRlcjsgY29sb3I6ICMwMDAwMDA7ICI+PGRpdiBzdHlsZT0iZGlzcGxheTogaW5saW5lLWJsb2NrOyBmb250LXNpemU6IDEycHg7IGZvbnQtZmFtaWx5OiBIZWx2ZXRpY2E7IGNvbG9yOiBsaWdodC1kYXJrKCMwMDAwMDAsICNmZmZmZmYpOyBsaW5lLWhlaWdodDogMS4yOyBwb2ludGVyLWV2ZW50czogYWxsOyB3aGl0ZS1zcGFjZTogbm9ybWFsOyB3b3JkLXdyYXA6IG5vcm1hbDsgIj5BQUJCINCy0YHQtdCz0L4g0LzQvdC+0LbQtdGB0YLQstCwPC9kaXY+PC9kaXY+PC9kaXY+PC9mb3JlaWduT2JqZWN0Pjx0ZXh0IHg9IjQwIiB5PSIxOSIgZmlsbD0ibGlnaHQtZGFyaygjMDAwMDAwLCAjZmZmZmZmKSIgZm9udC1mYW1pbHk9IkhlbHZldGljYSIgZm9udC1zaXplPSIxMnB4IiB0ZXh0LWFuY2hvcj0ibWlkZGxlIj5BQUJCINCy0YHQtdCz0L4g0LzQvdC+0LbQtdGB0YLQstCwPC90ZXh0Pjwvc3dpdGNoPjwvZz48L2c+PC9nPjxnIGRhdGEtY2VsbC1pZD0iQmJ4blFadU9YbGxsVDhCb24yZEUtMTQiPjxnIHRyYW5zZm9ybT0idHJhbnNsYXRlKDAuNSwwLjUpIj48cmVjdCB4PSIxMDAiIHk9IjAiIHdpZHRoPSIxMDAiIGhlaWdodD0iMzAiIGZpbGw9Im5vbmUiIHN0cm9rZT0ibm9uZSIgcG9pbnRlci1ldmVudHM9ImFsbCIvPjwvZz48Zz48Zz48c3dpdGNoPjxmb3JlaWduT2JqZWN0IHN0eWxlPSJvdmVyZmxvdzogdmlzaWJsZTsgdGV4dC1hbGlnbjogbGVmdDsiIHBvaW50ZXItZXZlbnRzPSJub25lIiB3aWR0aD0iMTAwJSIgaGVpZ2h0PSIxMDAlIiByZXF1aXJlZEZlYXR1cmVzPSJodHRwOi8vd3d3LnczLm9yZy9UUi9TVkcxMS9mZWF0dXJlI0V4dGVuc2liaWxpdHkiPjxkaXYgeG1sbnM9Imh0dHA6Ly93d3cudzMub3JnLzE5OTkveGh0bWwiIHN0eWxlPSJkaXNwbGF5OiBmbGV4OyBhbGlnbi1pdGVtczogdW5zYWZlIGNlbnRlcjsganVzdGlmeS1jb250ZW50OiB1bnNhZmUgY2VudGVyOyB3aWR0aDogOThweDsgaGVpZ2h0OiAxcHg7IHBhZGRpbmctdG9wOiAxNXB4OyBtYXJnaW4tbGVmdDogMTAxcHg7Ij48ZGl2IHN0eWxlPSJib3gtc2l6aW5nOiBib3JkZXItYm94OyBmb250LXNpemU6IDA7IHRleHQtYWxpZ246IGNlbnRlcjsgY29sb3I6ICMwMDAwMDA7ICI+PGRpdiBzdHlsZT0iZGlzcGxheTogaW5saW5lLWJsb2NrOyBmb250LXNpemU6IDEycHg7IGZvbnQtZmFtaWx5OiBIZWx2ZXRpY2E7IGNvbG9yOiBsaWdodC1kYXJrKCMwMDAwMDAsICNmZmZmZmYpOyBsaW5lLWhlaWdodDogMS4yOyBwb2ludGVyLWV2ZW50czogYWxsOyB3aGl0ZS1zcGFjZTogbm9ybWFsOyB3b3JkLXdyYXA6IG5vcm1hbDsgIj5BQUJCINC/0L7QtNC00LXRgNC10LLQsCDQvdCwIDEg0YPRgNC+0LLQvdC1PC9kaXY+PC9kaXY+PC9kaXY+PC9mb3JlaWduT2JqZWN0Pjx0ZXh0IHg9IjE1MCIgeT0iMTkiIGZpbGw9ImxpZ2h0LWRhcmsoIzAwMDAwMCwgI2ZmZmZmZikiIGZvbnQtZmFtaWx5PSJIZWx2ZXRpY2EiIGZvbnQtc2l6ZT0iMTJweCIgdGV4dC1hbmNob3I9Im1pZGRsZSI+QUFCQiDQv9C+0LTQtNC10YDQtdCy0LAg0L3QsCAxINGD0YDQvtCy0L3QtTwvdGV4dD48L3N3aXRjaD48L2c+PC9nPjwvZz48ZyBkYXRhLWNlbGwtaWQ9IkJieG5RWnVPWGxsbFQ4Qm9uMmRFLTE1Ij48ZyB0cmFuc2Zvcm09InRyYW5zbGF0ZSgwLjUsMC41KSI+PHJlY3QgeD0iMjEwIiB5PSIwIiB3aWR0aD0iMTAwIiBoZWlnaHQ9IjMwIiBmaWxsPSJub25lIiBzdHJva2U9Im5vbmUiIHBvaW50ZXItZXZlbnRzPSJhbGwiLz48L2c+PGc+PGc+PHN3aXRjaD48Zm9yZWlnbk9iamVjdCBzdHlsZT0ib3ZlcmZsb3c6IHZpc2libGU7IHRleHQtYWxpZ246IGxlZnQ7IiBwb2ludGVyLWV2ZW50cz0ibm9uZSIgd2lkdGg9IjEwMCUiIGhlaWdodD0iMTAwJSIgcmVxdWlyZWRGZWF0dXJlcz0iaHR0cDovL3d3dy53My5vcmcvVFIvU1ZHMTEvZmVhdHVyZSNFeHRlbnNpYmlsaXR5Ij48ZGl2IHhtbG5zPSJodHRwOi8vd3d3LnczLm9yZy8xOTk5L3hodG1sIiBzdHlsZT0iZGlzcGxheTogZmxleDsgYWxpZ24taXRlbXM6IHVuc2FmZSBjZW50ZXI7IGp1c3RpZnktY29udGVudDogdW5zYWZlIGNlbnRlcjsgd2lkdGg6IDk4cHg7IGhlaWdodDogMXB4OyBwYWRkaW5nLXRvcDogMTVweDsgbWFyZ2luLWxlZnQ6IDIxMXB4OyI+PGRpdiBzdHlsZT0iYm94LXNpemluZzogYm9yZGVyLWJveDsgZm9udC1zaXplOiAwOyB0ZXh0LWFsaWduOiBjZW50ZXI7IGNvbG9yOiAjMDAwMDAwOyAiPjxkaXYgc3R5bGU9ImRpc3BsYXk6IGlubGluZS1ibG9jazsgZm9udC1zaXplOiAxMnB4OyBmb250LWZhbWlseTogSGVsdmV0aWNhOyBjb2xvcjogbGlnaHQtZGFyaygjMDAwMDAwLCAjZmZmZmZmKTsgbGluZS1oZWlnaHQ6IDEuMjsgcG9pbnRlci1ldmVudHM6IGFsbDsgd2hpdGUtc3BhY2U6IG5vcm1hbDsgd29yZC13cmFwOiBub3JtYWw7ICI+QUFCQiDQv9C+0LTQtNC10YDQtdCy0LAg0L3QsCAyINGD0YDQvtCy0L3QtTwvZGl2PjwvZGl2PjwvZGl2PjwvZm9yZWlnbk9iamVjdD48dGV4dCB4PSIyNjAiIHk9IjE5IiBmaWxsPSJsaWdodC1kYXJrKCMwMDAwMDAsICNmZmZmZmYpIiBmb250LWZhbWlseT0iSGVsdmV0aWNhIiBmb250LXNpemU9IjEycHgiIHRleHQtYW5jaG9yPSJtaWRkbGUiPkFBQkIg0L/QvtC00LTQtdGA0LXQstCwINC90LAgMiDRg9GA0L7QstC90LU8L3RleHQ+PC9zd2l0Y2g+PC9nPjwvZz48L2c+PC9nPjwvZz48L2c+PHN3aXRjaD48ZyByZXF1aXJlZEZlYXR1cmVzPSJodHRwOi8vd3d3LnczLm9yZy9UUi9TVkcxMS9mZWF0dXJlI0V4dGVuc2liaWxpdHkiLz48YSB0cmFuc2Zvcm09InRyYW5zbGF0ZSgwLC01KSIgeGxpbms6aHJlZj0iaHR0cHM6Ly93d3cuZHJhd2lvLmNvbS9kb2MvZmFxL3N2Zy1leHBvcnQtdGV4dC1wcm9ibGVtcyIgdGFyZ2V0PSJfYmxhbmsiPjx0ZXh0IHRleHQtYW5jaG9yPSJtaWRkbGUiIGZvbnQtc2l6ZT0iMTBweCIgeD0iNTAlIiB5PSIxMDAlIj5UZXh0IGlzIG5vdCBTVkcgLSBjYW5ub3QgZGlzcGxheTwvdGV4dD48L2E+PC9zd2l0Y2g+PC9zdmc+"/>
          <p:cNvSpPr>
            <a:spLocks noChangeAspect="1" noChangeArrowheads="1"/>
          </p:cNvSpPr>
          <p:nvPr/>
        </p:nvSpPr>
        <p:spPr bwMode="auto">
          <a:xfrm>
            <a:off x="276226" y="983457"/>
            <a:ext cx="2221706" cy="792956"/>
          </a:xfrm>
          <a:prstGeom prst="rect">
            <a:avLst/>
          </a:prstGeom>
          <a:noFill/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ru-RU" sz="135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8650" y="2983566"/>
            <a:ext cx="7886700" cy="3374505"/>
          </a:xfrm>
          <a:prstGeom prst="rect">
            <a:avLst/>
          </a:prstGeom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484C8D-2C2A-4E10-B5BD-2149331E9CFE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91633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Результаты</a:t>
            </a:r>
            <a:endParaRPr lang="ru-RU" dirty="0"/>
          </a:p>
        </p:txBody>
      </p:sp>
      <p:sp>
        <p:nvSpPr>
          <p:cNvPr id="21" name="AutoShape 2" descr="data:image/svg+xml;base64,PHN2ZyB4bWxucz0iaHR0cDovL3d3dy53My5vcmcvMjAwMC9zdmciIHN0eWxlPSJiYWNrZ3JvdW5kOiB0cmFuc3BhcmVudDsgYmFja2dyb3VuZC1jb2xvcjogdHJhbnNwYXJlbnQ7IiB4bWxuczp4bGluaz0iaHR0cDovL3d3dy53My5vcmcvMTk5OS94bGluayIgdmVyc2lvbj0iMS4xIiB3aWR0aD0iMzExcHgiIGhlaWdodD0iMTExcHgiIHZpZXdCb3g9IjAgMCAzMTEgMTExIiBjb250ZW50PSImbHQ7bXhHcmFwaE1vZGVsJmd0OyZsdDtyb290Jmd0OyZsdDtteENlbGwgaWQ9JnF1b3Q7MCZxdW90Oy8mZ3Q7Jmx0O214Q2VsbCBpZD0mcXVvdDsxJnF1b3Q7IHBhcmVudD0mcXVvdDswJnF1b3Q7LyZndDsmbHQ7bXhDZWxsIGlkPSZxdW90OzImcXVvdDsgcGFyZW50PSZxdW90OzEmcXVvdDsgc3R5bGU9JnF1b3Q7cm91bmRlZD0wO3doaXRlU3BhY2U9d3JhcDtodG1sPTE7ZmlsbENvbG9yPSNkYWU4ZmM7c3Ryb2tlQ29sb3I9IzZjOGViZjsmcXVvdDsgdmFsdWU9JnF1b3Q7JnF1b3Q7IHZlcnRleD0mcXVvdDsxJnF1b3Q7Jmd0OyZsdDtteEdlb21ldHJ5IGhlaWdodD0mcXVvdDs4MCZxdW90OyB3aWR0aD0mcXVvdDs4MCZxdW90OyB4PSZxdW90OzMzMCZxdW90OyB5PSZxdW90OzgwMCZxdW90OyBhcz0mcXVvdDtnZW9tZXRyeSZxdW90Oy8mZ3Q7Jmx0Oy9teENlbGwmZ3Q7Jmx0O214Q2VsbCBpZD0mcXVvdDszJnF1b3Q7IHBhcmVudD0mcXVvdDsxJnF1b3Q7IHN0eWxlPSZxdW90O3JvdW5kZWQ9MDt3aGl0ZVNwYWNlPXdyYXA7aHRtbD0xOyZxdW90OyB2YWx1ZT0mcXVvdDsmcXVvdDsgdmVydGV4PSZxdW90OzEmcXVvdDsmZ3Q7Jmx0O214R2VvbWV0cnkgaGVpZ2h0PSZxdW90OzgwJnF1b3Q7IHdpZHRoPSZxdW90OzgwJnF1b3Q7IHg9JnF1b3Q7NDQwJnF1b3Q7IHk9JnF1b3Q7ODAwJnF1b3Q7IGFzPSZxdW90O2dlb21ldHJ5JnF1b3Q7LyZndDsmbHQ7L214Q2VsbCZndDsmbHQ7bXhDZWxsIGlkPSZxdW90OzQmcXVvdDsgcGFyZW50PSZxdW90OzEmcXVvdDsgc3R5bGU9JnF1b3Q7cm91bmRlZD0wO3doaXRlU3BhY2U9d3JhcDtodG1sPTE7ZmlsbENvbG9yPSNkYWU4ZmM7c3Ryb2tlQ29sb3I9IzZjOGViZjsmcXVvdDsgdmFsdWU9JnF1b3Q7JnF1b3Q7IHZlcnRleD0mcXVvdDsxJnF1b3Q7Jmd0OyZsdDtteEdlb21ldHJ5IGhlaWdodD0mcXVvdDs4MCZxdW90OyB3aWR0aD0mcXVvdDs0MCZxdW90OyB4PSZxdW90OzQ0MCZxdW90OyB5PSZxdW90OzgwMCZxdW90OyBhcz0mcXVvdDtnZW9tZXRyeSZxdW90Oy8mZ3Q7Jmx0Oy9teENlbGwmZ3Q7Jmx0O214Q2VsbCBpZD0mcXVvdDs1JnF1b3Q7IGVkZ2U9JnF1b3Q7MSZxdW90OyBwYXJlbnQ9JnF1b3Q7MSZxdW90OyBzb3VyY2U9JnF1b3Q7MiZxdW90OyBzdHlsZT0mcXVvdDtlbmRBcnJvdz1jbGFzc2ljO2h0bWw9MTtyb3VuZGVkPTA7ZXhpdFg9MTtleGl0WT0wLjU7ZXhpdER4PTA7ZXhpdER5PTA7ZW50cnlYPTA7ZW50cnlZPTAuNTtlbnRyeUR4PTA7ZW50cnlEeT0wOyZxdW90OyB0YXJnZXQ9JnF1b3Q7NCZxdW90OyB2YWx1ZT0mcXVvdDsmcXVvdDsmZ3Q7Jmx0O214R2VvbWV0cnkgaGVpZ2h0PSZxdW90OzUwJnF1b3Q7IHJlbGF0aXZlPSZxdW90OzEmcXVvdDsgd2lkdGg9JnF1b3Q7NTAmcXVvdDsgYXM9JnF1b3Q7Z2VvbWV0cnkmcXVvdDsmZ3Q7Jmx0O214UG9pbnQgeD0mcXVvdDs0NTAmcXVvdDsgeT0mcXVvdDs4MzAmcXVvdDsgYXM9JnF1b3Q7c291cmNlUG9pbnQmcXVvdDsvJmd0OyZsdDtteFBvaW50IHg9JnF1b3Q7NTAwJnF1b3Q7IHk9JnF1b3Q7NzgwJnF1b3Q7IGFzPSZxdW90O3RhcmdldFBvaW50JnF1b3Q7LyZndDsmbHQ7L214R2VvbWV0cnkmZ3Q7Jmx0Oy9teENlbGwmZ3Q7Jmx0O214Q2VsbCBpZD0mcXVvdDs2JnF1b3Q7IHBhcmVudD0mcXVvdDsxJnF1b3Q7IHN0eWxlPSZxdW90O3JvdW5kZWQ9MDt3aGl0ZVNwYWNlPXdyYXA7aHRtbD0xOyZxdW90OyB2YWx1ZT0mcXVvdDsmcXVvdDsgdmVydGV4PSZxdW90OzEmcXVvdDsmZ3Q7Jmx0O214R2VvbWV0cnkgaGVpZ2h0PSZxdW90OzgwJnF1b3Q7IHdpZHRoPSZxdW90OzgwJnF1b3Q7IHg9JnF1b3Q7NTUwJnF1b3Q7IHk9JnF1b3Q7ODAwJnF1b3Q7IGFzPSZxdW90O2dlb21ldHJ5JnF1b3Q7LyZndDsmbHQ7L214Q2VsbCZndDsmbHQ7bXhDZWxsIGlkPSZxdW90OzcmcXVvdDsgcGFyZW50PSZxdW90OzEmcXVvdDsgc3R5bGU9JnF1b3Q7cm91bmRlZD0wO3doaXRlU3BhY2U9d3JhcDtodG1sPTE7ZmlsbENvbG9yPSNkYWU4ZmM7c3Ryb2tlQ29sb3I9IzZjOGViZjsmcXVvdDsgdmFsdWU9JnF1b3Q7JnF1b3Q7IHZlcnRleD0mcXVvdDsxJnF1b3Q7Jmd0OyZsdDtteEdlb21ldHJ5IGhlaWdodD0mcXVvdDs0MCZxdW90OyB3aWR0aD0mcXVvdDs0MCZxdW90OyB4PSZxdW90OzU1MCZxdW90OyB5PSZxdW90Ozg0MCZxdW90OyBhcz0mcXVvdDtnZW9tZXRyeSZxdW90Oy8mZ3Q7Jmx0Oy9teENlbGwmZ3Q7Jmx0O214Q2VsbCBpZD0mcXVvdDs4JnF1b3Q7IGVkZ2U9JnF1b3Q7MSZxdW90OyBwYXJlbnQ9JnF1b3Q7MSZxdW90OyBzb3VyY2U9JnF1b3Q7MyZxdW90OyBzdHlsZT0mcXVvdDtlbmRBcnJvdz1jbGFzc2ljO2h0bWw9MTtyb3VuZGVkPTA7ZXhpdFg9MTtleGl0WT0wLjU7ZXhpdER4PTA7ZXhpdER5PTA7ZW50cnlYPTA7ZW50cnlZPTA7ZW50cnlEeD0wO2VudHJ5RHk9MDsmcXVvdDsgdGFyZ2V0PSZxdW90OzcmcXVvdDsgdmFsdWU9JnF1b3Q7JnF1b3Q7Jmd0OyZsdDtteEdlb21ldHJ5IGhlaWdodD0mcXVvdDs1MCZxdW90OyByZWxhdGl2ZT0mcXVvdDsxJnF1b3Q7IHdpZHRoPSZxdW90OzUwJnF1b3Q7IGFzPSZxdW90O2dlb21ldHJ5JnF1b3Q7Jmd0OyZsdDtteFBvaW50IHg9JnF1b3Q7NDQwJnF1b3Q7IHk9JnF1b3Q7ODkwJnF1b3Q7IGFzPSZxdW90O3NvdXJjZVBvaW50JnF1b3Q7LyZndDsmbHQ7bXhQb2ludCB4PSZxdW90OzQ5MCZxdW90OyB5PSZxdW90Ozg0MCZxdW90OyBhcz0mcXVvdDt0YXJnZXRQb2ludCZxdW90Oy8mZ3Q7Jmx0Oy9teEdlb21ldHJ5Jmd0OyZsdDsvbXhDZWxsJmd0OyZsdDtteENlbGwgaWQ9JnF1b3Q7OSZxdW90OyBwYXJlbnQ9JnF1b3Q7MSZxdW90OyBzdHlsZT0mcXVvdDt0ZXh0O2h0bWw9MTt3aGl0ZVNwYWNlPXdyYXA7c3Ryb2tlQ29sb3I9bm9uZTtmaWxsQ29sb3I9bm9uZTthbGlnbj1jZW50ZXI7dmVydGljYWxBbGlnbj1taWRkbGU7cm91bmRlZD0wOyZxdW90OyB2YWx1ZT0mcXVvdDtBQUJCINCy0YHQtdCz0L4g0LzQvdC+0LbQtdGB0YLQstCwJnF1b3Q7IHZlcnRleD0mcXVvdDsxJnF1b3Q7Jmd0OyZsdDtteEdlb21ldHJ5IGhlaWdodD0mcXVvdDszMCZxdW90OyB3aWR0aD0mcXVvdDs4MCZxdW90OyB4PSZxdW90OzMzMCZxdW90OyB5PSZxdW90Ozc3MCZxdW90OyBhcz0mcXVvdDtnZW9tZXRyeSZxdW90Oy8mZ3Q7Jmx0Oy9teENlbGwmZ3Q7Jmx0O214Q2VsbCBpZD0mcXVvdDsxMCZxdW90OyBwYXJlbnQ9JnF1b3Q7MSZxdW90OyBzdHlsZT0mcXVvdDt0ZXh0O2h0bWw9MTt3aGl0ZVNwYWNlPXdyYXA7c3Ryb2tlQ29sb3I9bm9uZTtmaWxsQ29sb3I9bm9uZTthbGlnbj1jZW50ZXI7dmVydGljYWxBbGlnbj1taWRkbGU7cm91bmRlZD0wOyZxdW90OyB2YWx1ZT0mcXVvdDtBQUJCINC/0L7QtNC00LXRgNC10LLQsCDQvdCwIDEg0YPRgNC+0LLQvdC1JnF1b3Q7IHZlcnRleD0mcXVvdDsxJnF1b3Q7Jmd0OyZsdDtteEdlb21ldHJ5IGhlaWdodD0mcXVvdDszMCZxdW90OyB3aWR0aD0mcXVvdDsxMDAmcXVvdDsgeD0mcXVvdDs0MzAmcXVvdDsgeT0mcXVvdDs3NzAmcXVvdDsgYXM9JnF1b3Q7Z2VvbWV0cnkmcXVvdDsvJmd0OyZsdDsvbXhDZWxsJmd0OyZsdDtteENlbGwgaWQ9JnF1b3Q7MTEmcXVvdDsgcGFyZW50PSZxdW90OzEmcXVvdDsgc3R5bGU9JnF1b3Q7dGV4dDtodG1sPTE7d2hpdGVTcGFjZT13cmFwO3N0cm9rZUNvbG9yPW5vbmU7ZmlsbENvbG9yPW5vbmU7YWxpZ249Y2VudGVyO3ZlcnRpY2FsQWxpZ249bWlkZGxlO3JvdW5kZWQ9MDsmcXVvdDsgdmFsdWU9JnF1b3Q7QUFCQiDQv9C+0LTQtNC10YDQtdCy0LAg0L3QsCAyINGD0YDQvtCy0L3QtSZxdW90OyB2ZXJ0ZXg9JnF1b3Q7MSZxdW90OyZndDsmbHQ7bXhHZW9tZXRyeSBoZWlnaHQ9JnF1b3Q7MzAmcXVvdDsgd2lkdGg9JnF1b3Q7MTAwJnF1b3Q7IHg9JnF1b3Q7NTQwJnF1b3Q7IHk9JnF1b3Q7NzcwJnF1b3Q7IGFzPSZxdW90O2dlb21ldHJ5JnF1b3Q7LyZndDsmbHQ7L214Q2VsbCZndDsmbHQ7L3Jvb3QmZ3Q7Jmx0Oy9teEdyYXBoTW9kZWwmZ3Q7Ij48ZGVmcy8+PGc+PGcgZGF0YS1jZWxsLWlkPSIwIj48ZyBkYXRhLWNlbGwtaWQ9IjEiPjxnIGRhdGEtY2VsbC1pZD0ibktWQ0ZfaEZsbm5YaW4wRll6dDAtMyIvPjxnIGRhdGEtY2VsbC1pZD0iTk00TzJHSk5qTGtmYjV1WDRNUFEtMTYiLz48ZyBkYXRhLWNlbGwtaWQ9Ik5NNE8yR0pOakxrZmI1dVg0TVBRLTgiLz48ZyBkYXRhLWNlbGwtaWQ9Ik5NNE8yR0pOakxrZmI1dVg0TVBRLTkiLz48ZyBkYXRhLWNlbGwtaWQ9Ik5NNE8yR0pOakxrZmI1dVg0TVBRLTEwIi8+PGcgZGF0YS1jZWxsLWlkPSJOTTRPMkdKTmpMa2ZiNXVYNE1QUS0xMSIvPjxnIGRhdGEtY2VsbC1pZD0iTk00TzJHSk5qTGtmYjV1WDRNUFEtMTIiLz48ZyBkYXRhLWNlbGwtaWQ9Ik5NNE8yR0pOakxrZmI1dVg0TVBRLTEzIi8+PGcgZGF0YS1jZWxsLWlkPSJOTTRPMkdKTmpMa2ZiNXVYNE1QUS0xNCIvPjxnIGRhdGEtY2VsbC1pZD0iTk00TzJHSk5qTGtmYjV1WDRNUFEtMTgiLz48ZyBkYXRhLWNlbGwtaWQ9Ik5NNE8yR0pOakxrZmI1dVg0TVBRLTI4Ii8+PGcgZGF0YS1jZWxsLWlkPSJOTTRPMkdKTmpMa2ZiNXVYNE1QUS0yOSIvPjxnIGRhdGEtY2VsbC1pZD0iTk00TzJHSk5qTGtmYjV1WDRNUFEtMzAiLz48ZyBkYXRhLWNlbGwtaWQ9Ik5NNE8yR0pOakxrZmI1dVg0TVBRLTMxIi8+PGcgZGF0YS1jZWxsLWlkPSJOTTRPMkdKTmpMa2ZiNXVYNE1QUS0zMiIvPjxnIGRhdGEtY2VsbC1pZD0iTk00TzJHSk5qTGtmYjV1WDRNUFEtMzMiLz48ZyBkYXRhLWNlbGwtaWQ9Ik5NNE8yR0pOakxrZmI1dVg0TVBRLTM0Ii8+PGcgZGF0YS1jZWxsLWlkPSJuS1ZDRl9oRmxublhpbjBGWXp0MC00Ii8+PGcgZGF0YS1jZWxsLWlkPSJOTTRPMkdKTmpMa2ZiNXVYNE1QUS0zNSIvPjxnIGRhdGEtY2VsbC1pZD0iTk00TzJHSk5qTGtmYjV1WDRNUFEtMzYiLz48ZyBkYXRhLWNlbGwtaWQ9Ik5NNE8yR0pOakxrZmI1dVg0TVBRLTM3Ii8+PGcgZGF0YS1jZWxsLWlkPSJOTTRPMkdKTmpMa2ZiNXVYNE1QUS0zOCIvPjxnIGRhdGEtY2VsbC1pZD0iTk00TzJHSk5qTGtmYjV1WDRNUFEtMzkiLz48ZyBkYXRhLWNlbGwtaWQ9Ik5NNE8yR0pOakxrZmI1dVg0TVBRLTQwIi8+PGcgZGF0YS1jZWxsLWlkPSJOTTRPMkdKTmpMa2ZiNXVYNE1QUS00MSIvPjxnIGRhdGEtY2VsbC1pZD0iTk00TzJHSk5qTGtmYjV1WDRNUFEtNDIiLz48ZyBkYXRhLWNlbGwtaWQ9Ik5NNE8yR0pOakxrZmI1dVg0TVBRLTQ0Ii8+PGcgZGF0YS1jZWxsLWlkPSJOTTRPMkdKTmpMa2ZiNXVYNE1QUS00NSIvPjxnIGRhdGEtY2VsbC1pZD0iTk00TzJHSk5qTGtmYjV1WDRNUFEtNDYiLz48ZyBkYXRhLWNlbGwtaWQ9Ik5NNE8yR0pOakxrZmI1dVg0TVBRLTQ3Ii8+PGcgZGF0YS1jZWxsLWlkPSJOTTRPMkdKTmpMa2ZiNXVYNE1QUS00OCIvPjxnIGRhdGEtY2VsbC1pZD0iTk00TzJHSk5qTGtmYjV1WDRNUFEtNDkiLz48ZyBkYXRhLWNlbGwtaWQ9Ik5NNE8yR0pOakxrZmI1dVg0TVBRLTUwIi8+PGcgZGF0YS1jZWxsLWlkPSJOTTRPMkdKTmpMa2ZiNXVYNE1QUS01MSIvPjxnIGRhdGEtY2VsbC1pZD0iTk00TzJHSk5qTGtmYjV1WDRNUFEtNTIiLz48ZyBkYXRhLWNlbGwtaWQ9Ik5NNE8yR0pOakxrZmI1dVg0TVBRLTcwIi8+PGcgZGF0YS1jZWxsLWlkPSJOTTRPMkdKTmpMa2ZiNXVYNE1QUS03MSIvPjxnIGRhdGEtY2VsbC1pZD0iTk00TzJHSk5qTGtmYjV1WDRNUFEtNzIiLz48ZyBkYXRhLWNlbGwtaWQ9Ik5NNE8yR0pOakxrZmI1dVg0TVBRLTczIi8+PGcgZGF0YS1jZWxsLWlkPSJOTTRPMkdKTmpMa2ZiNXVYNE1QUS03NCIvPjxnIGRhdGEtY2VsbC1pZD0iTk00TzJHSk5qTGtmYjV1WDRNUFEtNzUiLz48ZyBkYXRhLWNlbGwtaWQ9Ik5NNE8yR0pOakxrZmI1dVg0TVBRLTc2Ii8+PGcgZGF0YS1jZWxsLWlkPSJOTTRPMkdKTmpMa2ZiNXVYNE1QUS03NyIvPjxnIGRhdGEtY2VsbC1pZD0iTk00TzJHSk5qTGtmYjV1WDRNUFEtNzgiLz48ZyBkYXRhLWNlbGwtaWQ9Ik5NNE8yR0pOakxrZmI1dVg0TVBRLTc5Ii8+PGcgZGF0YS1jZWxsLWlkPSJOTTRPMkdKTmpMa2ZiNXVYNE1QUS04MCIvPjxnIGRhdGEtY2VsbC1pZD0iTk00TzJHSk5qTGtmYjV1WDRNUFEtODEiLz48ZyBkYXRhLWNlbGwtaWQ9Ik5NNE8yR0pOakxrZmI1dVg0TVBRLTgyIi8+PGcgZGF0YS1jZWxsLWlkPSJOTTRPMkdKTmpMa2ZiNXVYNE1QUS04MyIvPjxnIGRhdGEtY2VsbC1pZD0iTk00TzJHSk5qTGtmYjV1WDRNUFEtODQiLz48ZyBkYXRhLWNlbGwtaWQ9Ik5NNE8yR0pOakxrZmI1dVg0TVBRLTkyIi8+PGcgZGF0YS1jZWxsLWlkPSJOTTRPMkdKTmpMa2ZiNXVYNE1QUS05NCIvPjxnIGRhdGEtY2VsbC1pZD0iTk00TzJHSk5qTGtmYjV1WDRNUFEtOTUiLz48ZyBkYXRhLWNlbGwtaWQ9Ik5NNE8yR0pOakxrZmI1dVg0TVBRLTk2Ii8+PGcgZGF0YS1jZWxsLWlkPSJOTTRPMkdKTmpMa2ZiNXVYNE1QUS05NyIvPjxnIGRhdGEtY2VsbC1pZD0iTk00TzJHSk5qTGtmYjV1WDRNUFEtOTgiLz48ZyBkYXRhLWNlbGwtaWQ9IkJieG5RWnVPWGxsbFQ4Qm9uMmRFLTEiPjxnIHRyYW5zZm9ybT0idHJhbnNsYXRlKDAuNSwwLjUpIj48cmVjdCB4PSIwIiB5PSIzMCIgd2lkdGg9IjgwIiBoZWlnaHQ9IjgwIiBmaWxsPSIjZGFlOGZjIiBzdHJva2U9IiM2YzhlYmYiIHBvaW50ZXItZXZlbnRzPSJhbGwiIHN0eWxlPSJmaWxsOiBsaWdodC1kYXJrKHJnYigyMTgsIDIzMiwgMjUyKSwgcmdiKDI5LCA0MSwgNTkpKTsgc3Ryb2tlOiBsaWdodC1kYXJrKHJnYigxMDgsIDE0MiwgMTkxKSwgcmdiKDkyLCAxMjEsIDE2MykpOyIvPjwvZz48L2c+PGcgZGF0YS1jZWxsLWlkPSJCYnhuUVp1T1hsbGxUOEJvbjJkRS0zIj48ZyB0cmFuc2Zvcm09InRyYW5zbGF0ZSgwLjUsMC41KSI+PHJlY3QgeD0iMTEwIiB5PSIzMCIgd2lkdGg9IjgwIiBoZWlnaHQ9IjgwIiBmaWxsPSIjZmZmZmZmIiBzdHJva2U9IiMwMDAwMDAiIHBvaW50ZXItZXZlbnRzPSJhbGwiIHN0eWxlPSJmaWxsOiBsaWdodC1kYXJrKCNmZmZmZmYsIHZhcigtLWdlLWRhcmstY29sb3IsICMxMjEyMTIpKTsgc3Ryb2tlOiBsaWdodC1kYXJrKHJnYigwLCAwLCAwKSwgcmdiKDI1NSwgMjU1LCAyNTUpKTsiLz48L2c+PC9nPjxnIGRhdGEtY2VsbC1pZD0iQmJ4blFadU9YbGxsVDhCb24yZEUtNSI+PGcgdHJhbnNmb3JtPSJ0cmFuc2xhdGUoMC41LDAuNSkiPjxyZWN0IHg9IjExMCIgeT0iMzAiIHdpZHRoPSI0MCIgaGVpZ2h0PSI4MCIgZmlsbD0iI2RhZThmYyIgc3Ryb2tlPSIjNmM4ZWJmIiBwb2ludGVyLWV2ZW50cz0iYWxsIiBzdHlsZT0iZmlsbDogbGlnaHQtZGFyayhyZ2IoMjE4LCAyMzIsIDI1MiksIHJnYigyOSwgNDEsIDU5KSk7IHN0cm9rZTogbGlnaHQtZGFyayhyZ2IoMTA4LCAxNDIsIDE5MSksIHJnYig5MiwgMTIxLCAxNjMpKTsiLz48L2c+PC9nPjxnIGRhdGEtY2VsbC1pZD0iQmJ4blFadU9YbGxsVDhCb24yZEUtOCI+PGcgdHJhbnNmb3JtPSJ0cmFuc2xhdGUoMC41LDAuNSkiPjxwYXRoIGQ9Ik0gODAgNzAgTCAxMDMuNjMgNzAiIGZpbGw9Im5vbmUiIHN0cm9rZT0iIzAwMDAwMCIgc3Ryb2tlLW1pdGVybGltaXQ9IjEwIiBwb2ludGVyLWV2ZW50cz0ic3Ryb2tlIiBzdHlsZT0ic3Ryb2tlOiBsaWdodC1kYXJrKHJnYigwLCAwLCAwKSwgcmdiKDI1NSwgMjU1LCAyNTUpKTsiLz48cGF0aCBkPSJNIDEwOC44OCA3MCBMIDEwMS44OCA3My41IEwgMTAzLjYzIDcwIEwgMTAxLjg4IDY2LjUgWiIgZmlsbD0iIzAwMDAwMCIgc3Ryb2tlPSIjMDAwMDAwIiBzdHJva2UtbWl0ZXJsaW1pdD0iMTAiIHBvaW50ZXItZXZlbnRzPSJhbGwiIHN0eWxlPSJmaWxsOiBsaWdodC1kYXJrKHJnYigwLCAwLCAwKSwgcmdiKDI1NSwgMjU1LCAyNTUpKTsgc3Ryb2tlOiBsaWdodC1kYXJrKHJnYigwLCAwLCAwKSwgcmdiKDI1NSwgMjU1LCAyNTUpKTsiLz48L2c+PC9nPjxnIGRhdGEtY2VsbC1pZD0iQmJ4blFadU9YbGxsVDhCb24yZEUtMTAiPjxnIHRyYW5zZm9ybT0idHJhbnNsYXRlKDAuNSwwLjUpIj48cmVjdCB4PSIyMjAiIHk9IjMwIiB3aWR0aD0iODAiIGhlaWdodD0iODAiIGZpbGw9IiNmZmZmZmYiIHN0cm9rZT0iIzAwMDAwMCIgcG9pbnRlci1ldmVudHM9ImFsbCIgc3R5bGU9ImZpbGw6IGxpZ2h0LWRhcmsoI2ZmZmZmZiwgdmFyKC0tZ2UtZGFyay1jb2xvciwgIzEyMTIxMikpOyBzdHJva2U6IGxpZ2h0LWRhcmsocmdiKDAsIDAsIDApLCByZ2IoMjU1LCAyNTUsIDI1NSkpOyIvPjwvZz48L2c+PGcgZGF0YS1jZWxsLWlkPSJCYnhuUVp1T1hsbGxUOEJvbjJkRS0xMSI+PGcgdHJhbnNmb3JtPSJ0cmFuc2xhdGUoMC41LDAuNSkiPjxyZWN0IHg9IjIyMCIgeT0iNzAiIHdpZHRoPSI0MCIgaGVpZ2h0PSI0MCIgZmlsbD0iI2RhZThmYyIgc3Ryb2tlPSIjNmM4ZWJmIiBwb2ludGVyLWV2ZW50cz0iYWxsIiBzdHlsZT0iZmlsbDogbGlnaHQtZGFyayhyZ2IoMjE4LCAyMzIsIDI1MiksIHJnYigyOSwgNDEsIDU5KSk7IHN0cm9rZTogbGlnaHQtZGFyayhyZ2IoMTA4LCAxNDIsIDE5MSksIHJnYig5MiwgMTIxLCAxNjMpKTsiLz48L2c+PC9nPjxnIGRhdGEtY2VsbC1pZD0iQmJ4blFadU9YbGxsVDhCb24yZEUtMTIiPjxnIHRyYW5zZm9ybT0idHJhbnNsYXRlKDAuNSwwLjUpIj48cGF0aCBkPSJNIDE5MCA3MCBMIDIxMy42MyA3MCIgZmlsbD0ibm9uZSIgc3Ryb2tlPSIjMDAwMDAwIiBzdHJva2UtbWl0ZXJsaW1pdD0iMTAiIHBvaW50ZXItZXZlbnRzPSJzdHJva2UiIHN0eWxlPSJzdHJva2U6IGxpZ2h0LWRhcmsocmdiKDAsIDAsIDApLCByZ2IoMjU1LCAyNTUsIDI1NSkpOyIvPjxwYXRoIGQ9Ik0gMjE4Ljg4IDcwIEwgMjExLjg4IDczLjUgTCAyMTMuNjMgNzAgTCAyMTEuODggNjYuNSBaIiBmaWxsPSIjMDAwMDAwIiBzdHJva2U9IiMwMDAwMDAiIHN0cm9rZS1taXRlcmxpbWl0PSIxMCIgcG9pbnRlci1ldmVudHM9ImFsbCIgc3R5bGU9ImZpbGw6IGxpZ2h0LWRhcmsocmdiKDAsIDAsIDApLCByZ2IoMjU1LCAyNTUsIDI1NSkpOyBzdHJva2U6IGxpZ2h0LWRhcmsocmdiKDAsIDAsIDApLCByZ2IoMjU1LCAyNTUsIDI1NSkpOyIvPjwvZz48L2c+PGcgZGF0YS1jZWxsLWlkPSJCYnhuUVp1T1hsbGxUOEJvbjJkRS0xMyI+PGcgdHJhbnNmb3JtPSJ0cmFuc2xhdGUoMC41LDAuNSkiPjxyZWN0IHg9IjAiIHk9IjAiIHdpZHRoPSI4MCIgaGVpZ2h0PSIzMCIgZmlsbD0ibm9uZSIgc3Ryb2tlPSJub25lIiBwb2ludGVyLWV2ZW50cz0iYWxsIi8+PC9nPjxnPjxnPjxzd2l0Y2g+PGZvcmVpZ25PYmplY3Qgc3R5bGU9Im92ZXJmbG93OiB2aXNpYmxlOyB0ZXh0LWFsaWduOiBsZWZ0OyIgcG9pbnRlci1ldmVudHM9Im5vbmUiIHdpZHRoPSIxMDAlIiBoZWlnaHQ9IjEwMCUiIHJlcXVpcmVkRmVhdHVyZXM9Imh0dHA6Ly93d3cudzMub3JnL1RSL1NWRzExL2ZlYXR1cmUjRXh0ZW5zaWJpbGl0eSI+PGRpdiB4bWxucz0iaHR0cDovL3d3dy53My5vcmcvMTk5OS94aHRtbCIgc3R5bGU9ImRpc3BsYXk6IGZsZXg7IGFsaWduLWl0ZW1zOiB1bnNhZmUgY2VudGVyOyBqdXN0aWZ5LWNvbnRlbnQ6IHVuc2FmZSBjZW50ZXI7IHdpZHRoOiA3OHB4OyBoZWlnaHQ6IDFweDsgcGFkZGluZy10b3A6IDE1cHg7IG1hcmdpbi1sZWZ0OiAxcHg7Ij48ZGl2IHN0eWxlPSJib3gtc2l6aW5nOiBib3JkZXItYm94OyBmb250LXNpemU6IDA7IHRleHQtYWxpZ246IGNlbnRlcjsgY29sb3I6ICMwMDAwMDA7ICI+PGRpdiBzdHlsZT0iZGlzcGxheTogaW5saW5lLWJsb2NrOyBmb250LXNpemU6IDEycHg7IGZvbnQtZmFtaWx5OiBIZWx2ZXRpY2E7IGNvbG9yOiBsaWdodC1kYXJrKCMwMDAwMDAsICNmZmZmZmYpOyBsaW5lLWhlaWdodDogMS4yOyBwb2ludGVyLWV2ZW50czogYWxsOyB3aGl0ZS1zcGFjZTogbm9ybWFsOyB3b3JkLXdyYXA6IG5vcm1hbDsgIj5BQUJCINCy0YHQtdCz0L4g0LzQvdC+0LbQtdGB0YLQstCwPC9kaXY+PC9kaXY+PC9kaXY+PC9mb3JlaWduT2JqZWN0Pjx0ZXh0IHg9IjQwIiB5PSIxOSIgZmlsbD0ibGlnaHQtZGFyaygjMDAwMDAwLCAjZmZmZmZmKSIgZm9udC1mYW1pbHk9IkhlbHZldGljYSIgZm9udC1zaXplPSIxMnB4IiB0ZXh0LWFuY2hvcj0ibWlkZGxlIj5BQUJCINCy0YHQtdCz0L4g0LzQvdC+0LbQtdGB0YLQstCwPC90ZXh0Pjwvc3dpdGNoPjwvZz48L2c+PC9nPjxnIGRhdGEtY2VsbC1pZD0iQmJ4blFadU9YbGxsVDhCb24yZEUtMTQiPjxnIHRyYW5zZm9ybT0idHJhbnNsYXRlKDAuNSwwLjUpIj48cmVjdCB4PSIxMDAiIHk9IjAiIHdpZHRoPSIxMDAiIGhlaWdodD0iMzAiIGZpbGw9Im5vbmUiIHN0cm9rZT0ibm9uZSIgcG9pbnRlci1ldmVudHM9ImFsbCIvPjwvZz48Zz48Zz48c3dpdGNoPjxmb3JlaWduT2JqZWN0IHN0eWxlPSJvdmVyZmxvdzogdmlzaWJsZTsgdGV4dC1hbGlnbjogbGVmdDsiIHBvaW50ZXItZXZlbnRzPSJub25lIiB3aWR0aD0iMTAwJSIgaGVpZ2h0PSIxMDAlIiByZXF1aXJlZEZlYXR1cmVzPSJodHRwOi8vd3d3LnczLm9yZy9UUi9TVkcxMS9mZWF0dXJlI0V4dGVuc2liaWxpdHkiPjxkaXYgeG1sbnM9Imh0dHA6Ly93d3cudzMub3JnLzE5OTkveGh0bWwiIHN0eWxlPSJkaXNwbGF5OiBmbGV4OyBhbGlnbi1pdGVtczogdW5zYWZlIGNlbnRlcjsganVzdGlmeS1jb250ZW50OiB1bnNhZmUgY2VudGVyOyB3aWR0aDogOThweDsgaGVpZ2h0OiAxcHg7IHBhZGRpbmctdG9wOiAxNXB4OyBtYXJnaW4tbGVmdDogMTAxcHg7Ij48ZGl2IHN0eWxlPSJib3gtc2l6aW5nOiBib3JkZXItYm94OyBmb250LXNpemU6IDA7IHRleHQtYWxpZ246IGNlbnRlcjsgY29sb3I6ICMwMDAwMDA7ICI+PGRpdiBzdHlsZT0iZGlzcGxheTogaW5saW5lLWJsb2NrOyBmb250LXNpemU6IDEycHg7IGZvbnQtZmFtaWx5OiBIZWx2ZXRpY2E7IGNvbG9yOiBsaWdodC1kYXJrKCMwMDAwMDAsICNmZmZmZmYpOyBsaW5lLWhlaWdodDogMS4yOyBwb2ludGVyLWV2ZW50czogYWxsOyB3aGl0ZS1zcGFjZTogbm9ybWFsOyB3b3JkLXdyYXA6IG5vcm1hbDsgIj5BQUJCINC/0L7QtNC00LXRgNC10LLQsCDQvdCwIDEg0YPRgNC+0LLQvdC1PC9kaXY+PC9kaXY+PC9kaXY+PC9mb3JlaWduT2JqZWN0Pjx0ZXh0IHg9IjE1MCIgeT0iMTkiIGZpbGw9ImxpZ2h0LWRhcmsoIzAwMDAwMCwgI2ZmZmZmZikiIGZvbnQtZmFtaWx5PSJIZWx2ZXRpY2EiIGZvbnQtc2l6ZT0iMTJweCIgdGV4dC1hbmNob3I9Im1pZGRsZSI+QUFCQiDQv9C+0LTQtNC10YDQtdCy0LAg0L3QsCAxINGD0YDQvtCy0L3QtTwvdGV4dD48L3N3aXRjaD48L2c+PC9nPjwvZz48ZyBkYXRhLWNlbGwtaWQ9IkJieG5RWnVPWGxsbFQ4Qm9uMmRFLTE1Ij48ZyB0cmFuc2Zvcm09InRyYW5zbGF0ZSgwLjUsMC41KSI+PHJlY3QgeD0iMjEwIiB5PSIwIiB3aWR0aD0iMTAwIiBoZWlnaHQ9IjMwIiBmaWxsPSJub25lIiBzdHJva2U9Im5vbmUiIHBvaW50ZXItZXZlbnRzPSJhbGwiLz48L2c+PGc+PGc+PHN3aXRjaD48Zm9yZWlnbk9iamVjdCBzdHlsZT0ib3ZlcmZsb3c6IHZpc2libGU7IHRleHQtYWxpZ246IGxlZnQ7IiBwb2ludGVyLWV2ZW50cz0ibm9uZSIgd2lkdGg9IjEwMCUiIGhlaWdodD0iMTAwJSIgcmVxdWlyZWRGZWF0dXJlcz0iaHR0cDovL3d3dy53My5vcmcvVFIvU1ZHMTEvZmVhdHVyZSNFeHRlbnNpYmlsaXR5Ij48ZGl2IHhtbG5zPSJodHRwOi8vd3d3LnczLm9yZy8xOTk5L3hodG1sIiBzdHlsZT0iZGlzcGxheTogZmxleDsgYWxpZ24taXRlbXM6IHVuc2FmZSBjZW50ZXI7IGp1c3RpZnktY29udGVudDogdW5zYWZlIGNlbnRlcjsgd2lkdGg6IDk4cHg7IGhlaWdodDogMXB4OyBwYWRkaW5nLXRvcDogMTVweDsgbWFyZ2luLWxlZnQ6IDIxMXB4OyI+PGRpdiBzdHlsZT0iYm94LXNpemluZzogYm9yZGVyLWJveDsgZm9udC1zaXplOiAwOyB0ZXh0LWFsaWduOiBjZW50ZXI7IGNvbG9yOiAjMDAwMDAwOyAiPjxkaXYgc3R5bGU9ImRpc3BsYXk6IGlubGluZS1ibG9jazsgZm9udC1zaXplOiAxMnB4OyBmb250LWZhbWlseTogSGVsdmV0aWNhOyBjb2xvcjogbGlnaHQtZGFyaygjMDAwMDAwLCAjZmZmZmZmKTsgbGluZS1oZWlnaHQ6IDEuMjsgcG9pbnRlci1ldmVudHM6IGFsbDsgd2hpdGUtc3BhY2U6IG5vcm1hbDsgd29yZC13cmFwOiBub3JtYWw7ICI+QUFCQiDQv9C+0LTQtNC10YDQtdCy0LAg0L3QsCAyINGD0YDQvtCy0L3QtTwvZGl2PjwvZGl2PjwvZGl2PjwvZm9yZWlnbk9iamVjdD48dGV4dCB4PSIyNjAiIHk9IjE5IiBmaWxsPSJsaWdodC1kYXJrKCMwMDAwMDAsICNmZmZmZmYpIiBmb250LWZhbWlseT0iSGVsdmV0aWNhIiBmb250LXNpemU9IjEycHgiIHRleHQtYW5jaG9yPSJtaWRkbGUiPkFBQkIg0L/QvtC00LTQtdGA0LXQstCwINC90LAgMiDRg9GA0L7QstC90LU8L3RleHQ+PC9zd2l0Y2g+PC9nPjwvZz48L2c+PC9nPjwvZz48L2c+PHN3aXRjaD48ZyByZXF1aXJlZEZlYXR1cmVzPSJodHRwOi8vd3d3LnczLm9yZy9UUi9TVkcxMS9mZWF0dXJlI0V4dGVuc2liaWxpdHkiLz48YSB0cmFuc2Zvcm09InRyYW5zbGF0ZSgwLC01KSIgeGxpbms6aHJlZj0iaHR0cHM6Ly93d3cuZHJhd2lvLmNvbS9kb2MvZmFxL3N2Zy1leHBvcnQtdGV4dC1wcm9ibGVtcyIgdGFyZ2V0PSJfYmxhbmsiPjx0ZXh0IHRleHQtYW5jaG9yPSJtaWRkbGUiIGZvbnQtc2l6ZT0iMTBweCIgeD0iNTAlIiB5PSIxMDAlIj5UZXh0IGlzIG5vdCBTVkcgLSBjYW5ub3QgZGlzcGxheTwvdGV4dD48L2E+PC9zd2l0Y2g+PC9zdmc+"/>
          <p:cNvSpPr>
            <a:spLocks noChangeAspect="1" noChangeArrowheads="1"/>
          </p:cNvSpPr>
          <p:nvPr/>
        </p:nvSpPr>
        <p:spPr bwMode="auto">
          <a:xfrm>
            <a:off x="47626" y="754857"/>
            <a:ext cx="2221706" cy="7929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ru-RU" sz="1350"/>
          </a:p>
        </p:txBody>
      </p:sp>
      <p:sp>
        <p:nvSpPr>
          <p:cNvPr id="22" name="AutoShape 4" descr="data:image/svg+xml;base64,PHN2ZyB4bWxucz0iaHR0cDovL3d3dy53My5vcmcvMjAwMC9zdmciIHN0eWxlPSJiYWNrZ3JvdW5kOiB0cmFuc3BhcmVudDsgYmFja2dyb3VuZC1jb2xvcjogdHJhbnNwYXJlbnQ7IiB4bWxuczp4bGluaz0iaHR0cDovL3d3dy53My5vcmcvMTk5OS94bGluayIgdmVyc2lvbj0iMS4xIiB3aWR0aD0iMzExcHgiIGhlaWdodD0iMTExcHgiIHZpZXdCb3g9IjAgMCAzMTEgMTExIiBjb250ZW50PSImbHQ7bXhHcmFwaE1vZGVsJmd0OyZsdDtyb290Jmd0OyZsdDtteENlbGwgaWQ9JnF1b3Q7MCZxdW90Oy8mZ3Q7Jmx0O214Q2VsbCBpZD0mcXVvdDsxJnF1b3Q7IHBhcmVudD0mcXVvdDswJnF1b3Q7LyZndDsmbHQ7bXhDZWxsIGlkPSZxdW90OzImcXVvdDsgcGFyZW50PSZxdW90OzEmcXVvdDsgc3R5bGU9JnF1b3Q7cm91bmRlZD0wO3doaXRlU3BhY2U9d3JhcDtodG1sPTE7ZmlsbENvbG9yPSNkYWU4ZmM7c3Ryb2tlQ29sb3I9IzZjOGViZjsmcXVvdDsgdmFsdWU9JnF1b3Q7JnF1b3Q7IHZlcnRleD0mcXVvdDsxJnF1b3Q7Jmd0OyZsdDtteEdlb21ldHJ5IGhlaWdodD0mcXVvdDs4MCZxdW90OyB3aWR0aD0mcXVvdDs4MCZxdW90OyB4PSZxdW90OzMzMCZxdW90OyB5PSZxdW90OzgwMCZxdW90OyBhcz0mcXVvdDtnZW9tZXRyeSZxdW90Oy8mZ3Q7Jmx0Oy9teENlbGwmZ3Q7Jmx0O214Q2VsbCBpZD0mcXVvdDszJnF1b3Q7IHBhcmVudD0mcXVvdDsxJnF1b3Q7IHN0eWxlPSZxdW90O3JvdW5kZWQ9MDt3aGl0ZVNwYWNlPXdyYXA7aHRtbD0xOyZxdW90OyB2YWx1ZT0mcXVvdDsmcXVvdDsgdmVydGV4PSZxdW90OzEmcXVvdDsmZ3Q7Jmx0O214R2VvbWV0cnkgaGVpZ2h0PSZxdW90OzgwJnF1b3Q7IHdpZHRoPSZxdW90OzgwJnF1b3Q7IHg9JnF1b3Q7NDQwJnF1b3Q7IHk9JnF1b3Q7ODAwJnF1b3Q7IGFzPSZxdW90O2dlb21ldHJ5JnF1b3Q7LyZndDsmbHQ7L214Q2VsbCZndDsmbHQ7bXhDZWxsIGlkPSZxdW90OzQmcXVvdDsgcGFyZW50PSZxdW90OzEmcXVvdDsgc3R5bGU9JnF1b3Q7cm91bmRlZD0wO3doaXRlU3BhY2U9d3JhcDtodG1sPTE7ZmlsbENvbG9yPSNkYWU4ZmM7c3Ryb2tlQ29sb3I9IzZjOGViZjsmcXVvdDsgdmFsdWU9JnF1b3Q7JnF1b3Q7IHZlcnRleD0mcXVvdDsxJnF1b3Q7Jmd0OyZsdDtteEdlb21ldHJ5IGhlaWdodD0mcXVvdDs4MCZxdW90OyB3aWR0aD0mcXVvdDs0MCZxdW90OyB4PSZxdW90OzQ0MCZxdW90OyB5PSZxdW90OzgwMCZxdW90OyBhcz0mcXVvdDtnZW9tZXRyeSZxdW90Oy8mZ3Q7Jmx0Oy9teENlbGwmZ3Q7Jmx0O214Q2VsbCBpZD0mcXVvdDs1JnF1b3Q7IGVkZ2U9JnF1b3Q7MSZxdW90OyBwYXJlbnQ9JnF1b3Q7MSZxdW90OyBzb3VyY2U9JnF1b3Q7MiZxdW90OyBzdHlsZT0mcXVvdDtlbmRBcnJvdz1jbGFzc2ljO2h0bWw9MTtyb3VuZGVkPTA7ZXhpdFg9MTtleGl0WT0wLjU7ZXhpdER4PTA7ZXhpdER5PTA7ZW50cnlYPTA7ZW50cnlZPTAuNTtlbnRyeUR4PTA7ZW50cnlEeT0wOyZxdW90OyB0YXJnZXQ9JnF1b3Q7NCZxdW90OyB2YWx1ZT0mcXVvdDsmcXVvdDsmZ3Q7Jmx0O214R2VvbWV0cnkgaGVpZ2h0PSZxdW90OzUwJnF1b3Q7IHJlbGF0aXZlPSZxdW90OzEmcXVvdDsgd2lkdGg9JnF1b3Q7NTAmcXVvdDsgYXM9JnF1b3Q7Z2VvbWV0cnkmcXVvdDsmZ3Q7Jmx0O214UG9pbnQgeD0mcXVvdDs0NTAmcXVvdDsgeT0mcXVvdDs4MzAmcXVvdDsgYXM9JnF1b3Q7c291cmNlUG9pbnQmcXVvdDsvJmd0OyZsdDtteFBvaW50IHg9JnF1b3Q7NTAwJnF1b3Q7IHk9JnF1b3Q7NzgwJnF1b3Q7IGFzPSZxdW90O3RhcmdldFBvaW50JnF1b3Q7LyZndDsmbHQ7L214R2VvbWV0cnkmZ3Q7Jmx0Oy9teENlbGwmZ3Q7Jmx0O214Q2VsbCBpZD0mcXVvdDs2JnF1b3Q7IHBhcmVudD0mcXVvdDsxJnF1b3Q7IHN0eWxlPSZxdW90O3JvdW5kZWQ9MDt3aGl0ZVNwYWNlPXdyYXA7aHRtbD0xOyZxdW90OyB2YWx1ZT0mcXVvdDsmcXVvdDsgdmVydGV4PSZxdW90OzEmcXVvdDsmZ3Q7Jmx0O214R2VvbWV0cnkgaGVpZ2h0PSZxdW90OzgwJnF1b3Q7IHdpZHRoPSZxdW90OzgwJnF1b3Q7IHg9JnF1b3Q7NTUwJnF1b3Q7IHk9JnF1b3Q7ODAwJnF1b3Q7IGFzPSZxdW90O2dlb21ldHJ5JnF1b3Q7LyZndDsmbHQ7L214Q2VsbCZndDsmbHQ7bXhDZWxsIGlkPSZxdW90OzcmcXVvdDsgcGFyZW50PSZxdW90OzEmcXVvdDsgc3R5bGU9JnF1b3Q7cm91bmRlZD0wO3doaXRlU3BhY2U9d3JhcDtodG1sPTE7ZmlsbENvbG9yPSNkYWU4ZmM7c3Ryb2tlQ29sb3I9IzZjOGViZjsmcXVvdDsgdmFsdWU9JnF1b3Q7JnF1b3Q7IHZlcnRleD0mcXVvdDsxJnF1b3Q7Jmd0OyZsdDtteEdlb21ldHJ5IGhlaWdodD0mcXVvdDs0MCZxdW90OyB3aWR0aD0mcXVvdDs0MCZxdW90OyB4PSZxdW90OzU1MCZxdW90OyB5PSZxdW90Ozg0MCZxdW90OyBhcz0mcXVvdDtnZW9tZXRyeSZxdW90Oy8mZ3Q7Jmx0Oy9teENlbGwmZ3Q7Jmx0O214Q2VsbCBpZD0mcXVvdDs4JnF1b3Q7IGVkZ2U9JnF1b3Q7MSZxdW90OyBwYXJlbnQ9JnF1b3Q7MSZxdW90OyBzb3VyY2U9JnF1b3Q7MyZxdW90OyBzdHlsZT0mcXVvdDtlbmRBcnJvdz1jbGFzc2ljO2h0bWw9MTtyb3VuZGVkPTA7ZXhpdFg9MTtleGl0WT0wLjU7ZXhpdER4PTA7ZXhpdER5PTA7ZW50cnlYPTA7ZW50cnlZPTA7ZW50cnlEeD0wO2VudHJ5RHk9MDsmcXVvdDsgdGFyZ2V0PSZxdW90OzcmcXVvdDsgdmFsdWU9JnF1b3Q7JnF1b3Q7Jmd0OyZsdDtteEdlb21ldHJ5IGhlaWdodD0mcXVvdDs1MCZxdW90OyByZWxhdGl2ZT0mcXVvdDsxJnF1b3Q7IHdpZHRoPSZxdW90OzUwJnF1b3Q7IGFzPSZxdW90O2dlb21ldHJ5JnF1b3Q7Jmd0OyZsdDtteFBvaW50IHg9JnF1b3Q7NDQwJnF1b3Q7IHk9JnF1b3Q7ODkwJnF1b3Q7IGFzPSZxdW90O3NvdXJjZVBvaW50JnF1b3Q7LyZndDsmbHQ7bXhQb2ludCB4PSZxdW90OzQ5MCZxdW90OyB5PSZxdW90Ozg0MCZxdW90OyBhcz0mcXVvdDt0YXJnZXRQb2ludCZxdW90Oy8mZ3Q7Jmx0Oy9teEdlb21ldHJ5Jmd0OyZsdDsvbXhDZWxsJmd0OyZsdDtteENlbGwgaWQ9JnF1b3Q7OSZxdW90OyBwYXJlbnQ9JnF1b3Q7MSZxdW90OyBzdHlsZT0mcXVvdDt0ZXh0O2h0bWw9MTt3aGl0ZVNwYWNlPXdyYXA7c3Ryb2tlQ29sb3I9bm9uZTtmaWxsQ29sb3I9bm9uZTthbGlnbj1jZW50ZXI7dmVydGljYWxBbGlnbj1taWRkbGU7cm91bmRlZD0wOyZxdW90OyB2YWx1ZT0mcXVvdDtBQUJCINCy0YHQtdCz0L4g0LzQvdC+0LbQtdGB0YLQstCwJnF1b3Q7IHZlcnRleD0mcXVvdDsxJnF1b3Q7Jmd0OyZsdDtteEdlb21ldHJ5IGhlaWdodD0mcXVvdDszMCZxdW90OyB3aWR0aD0mcXVvdDs4MCZxdW90OyB4PSZxdW90OzMzMCZxdW90OyB5PSZxdW90Ozc3MCZxdW90OyBhcz0mcXVvdDtnZW9tZXRyeSZxdW90Oy8mZ3Q7Jmx0Oy9teENlbGwmZ3Q7Jmx0O214Q2VsbCBpZD0mcXVvdDsxMCZxdW90OyBwYXJlbnQ9JnF1b3Q7MSZxdW90OyBzdHlsZT0mcXVvdDt0ZXh0O2h0bWw9MTt3aGl0ZVNwYWNlPXdyYXA7c3Ryb2tlQ29sb3I9bm9uZTtmaWxsQ29sb3I9bm9uZTthbGlnbj1jZW50ZXI7dmVydGljYWxBbGlnbj1taWRkbGU7cm91bmRlZD0wOyZxdW90OyB2YWx1ZT0mcXVvdDtBQUJCINC/0L7QtNC00LXRgNC10LLQsCDQvdCwIDEg0YPRgNC+0LLQvdC1JnF1b3Q7IHZlcnRleD0mcXVvdDsxJnF1b3Q7Jmd0OyZsdDtteEdlb21ldHJ5IGhlaWdodD0mcXVvdDszMCZxdW90OyB3aWR0aD0mcXVvdDsxMDAmcXVvdDsgeD0mcXVvdDs0MzAmcXVvdDsgeT0mcXVvdDs3NzAmcXVvdDsgYXM9JnF1b3Q7Z2VvbWV0cnkmcXVvdDsvJmd0OyZsdDsvbXhDZWxsJmd0OyZsdDtteENlbGwgaWQ9JnF1b3Q7MTEmcXVvdDsgcGFyZW50PSZxdW90OzEmcXVvdDsgc3R5bGU9JnF1b3Q7dGV4dDtodG1sPTE7d2hpdGVTcGFjZT13cmFwO3N0cm9rZUNvbG9yPW5vbmU7ZmlsbENvbG9yPW5vbmU7YWxpZ249Y2VudGVyO3ZlcnRpY2FsQWxpZ249bWlkZGxlO3JvdW5kZWQ9MDsmcXVvdDsgdmFsdWU9JnF1b3Q7QUFCQiDQv9C+0LTQtNC10YDQtdCy0LAg0L3QsCAyINGD0YDQvtCy0L3QtSZxdW90OyB2ZXJ0ZXg9JnF1b3Q7MSZxdW90OyZndDsmbHQ7bXhHZW9tZXRyeSBoZWlnaHQ9JnF1b3Q7MzAmcXVvdDsgd2lkdGg9JnF1b3Q7MTAwJnF1b3Q7IHg9JnF1b3Q7NTQwJnF1b3Q7IHk9JnF1b3Q7NzcwJnF1b3Q7IGFzPSZxdW90O2dlb21ldHJ5JnF1b3Q7LyZndDsmbHQ7L214Q2VsbCZndDsmbHQ7L3Jvb3QmZ3Q7Jmx0Oy9teEdyYXBoTW9kZWwmZ3Q7Ij48ZGVmcy8+PGc+PGcgZGF0YS1jZWxsLWlkPSIwIj48ZyBkYXRhLWNlbGwtaWQ9IjEiPjxnIGRhdGEtY2VsbC1pZD0ibktWQ0ZfaEZsbm5YaW4wRll6dDAtMyIvPjxnIGRhdGEtY2VsbC1pZD0iTk00TzJHSk5qTGtmYjV1WDRNUFEtMTYiLz48ZyBkYXRhLWNlbGwtaWQ9Ik5NNE8yR0pOakxrZmI1dVg0TVBRLTgiLz48ZyBkYXRhLWNlbGwtaWQ9Ik5NNE8yR0pOakxrZmI1dVg0TVBRLTkiLz48ZyBkYXRhLWNlbGwtaWQ9Ik5NNE8yR0pOakxrZmI1dVg0TVBRLTEwIi8+PGcgZGF0YS1jZWxsLWlkPSJOTTRPMkdKTmpMa2ZiNXVYNE1QUS0xMSIvPjxnIGRhdGEtY2VsbC1pZD0iTk00TzJHSk5qTGtmYjV1WDRNUFEtMTIiLz48ZyBkYXRhLWNlbGwtaWQ9Ik5NNE8yR0pOakxrZmI1dVg0TVBRLTEzIi8+PGcgZGF0YS1jZWxsLWlkPSJOTTRPMkdKTmpMa2ZiNXVYNE1QUS0xNCIvPjxnIGRhdGEtY2VsbC1pZD0iTk00TzJHSk5qTGtmYjV1WDRNUFEtMTgiLz48ZyBkYXRhLWNlbGwtaWQ9Ik5NNE8yR0pOakxrZmI1dVg0TVBRLTI4Ii8+PGcgZGF0YS1jZWxsLWlkPSJOTTRPMkdKTmpMa2ZiNXVYNE1QUS0yOSIvPjxnIGRhdGEtY2VsbC1pZD0iTk00TzJHSk5qTGtmYjV1WDRNUFEtMzAiLz48ZyBkYXRhLWNlbGwtaWQ9Ik5NNE8yR0pOakxrZmI1dVg0TVBRLTMxIi8+PGcgZGF0YS1jZWxsLWlkPSJOTTRPMkdKTmpMa2ZiNXVYNE1QUS0zMiIvPjxnIGRhdGEtY2VsbC1pZD0iTk00TzJHSk5qTGtmYjV1WDRNUFEtMzMiLz48ZyBkYXRhLWNlbGwtaWQ9Ik5NNE8yR0pOakxrZmI1dVg0TVBRLTM0Ii8+PGcgZGF0YS1jZWxsLWlkPSJuS1ZDRl9oRmxublhpbjBGWXp0MC00Ii8+PGcgZGF0YS1jZWxsLWlkPSJOTTRPMkdKTmpMa2ZiNXVYNE1QUS0zNSIvPjxnIGRhdGEtY2VsbC1pZD0iTk00TzJHSk5qTGtmYjV1WDRNUFEtMzYiLz48ZyBkYXRhLWNlbGwtaWQ9Ik5NNE8yR0pOakxrZmI1dVg0TVBRLTM3Ii8+PGcgZGF0YS1jZWxsLWlkPSJOTTRPMkdKTmpMa2ZiNXVYNE1QUS0zOCIvPjxnIGRhdGEtY2VsbC1pZD0iTk00TzJHSk5qTGtmYjV1WDRNUFEtMzkiLz48ZyBkYXRhLWNlbGwtaWQ9Ik5NNE8yR0pOakxrZmI1dVg0TVBRLTQwIi8+PGcgZGF0YS1jZWxsLWlkPSJOTTRPMkdKTmpMa2ZiNXVYNE1QUS00MSIvPjxnIGRhdGEtY2VsbC1pZD0iTk00TzJHSk5qTGtmYjV1WDRNUFEtNDIiLz48ZyBkYXRhLWNlbGwtaWQ9Ik5NNE8yR0pOakxrZmI1dVg0TVBRLTQ0Ii8+PGcgZGF0YS1jZWxsLWlkPSJOTTRPMkdKTmpMa2ZiNXVYNE1QUS00NSIvPjxnIGRhdGEtY2VsbC1pZD0iTk00TzJHSk5qTGtmYjV1WDRNUFEtNDYiLz48ZyBkYXRhLWNlbGwtaWQ9Ik5NNE8yR0pOakxrZmI1dVg0TVBRLTQ3Ii8+PGcgZGF0YS1jZWxsLWlkPSJOTTRPMkdKTmpMa2ZiNXVYNE1QUS00OCIvPjxnIGRhdGEtY2VsbC1pZD0iTk00TzJHSk5qTGtmYjV1WDRNUFEtNDkiLz48ZyBkYXRhLWNlbGwtaWQ9Ik5NNE8yR0pOakxrZmI1dVg0TVBRLTUwIi8+PGcgZGF0YS1jZWxsLWlkPSJOTTRPMkdKTmpMa2ZiNXVYNE1QUS01MSIvPjxnIGRhdGEtY2VsbC1pZD0iTk00TzJHSk5qTGtmYjV1WDRNUFEtNTIiLz48ZyBkYXRhLWNlbGwtaWQ9Ik5NNE8yR0pOakxrZmI1dVg0TVBRLTcwIi8+PGcgZGF0YS1jZWxsLWlkPSJOTTRPMkdKTmpMa2ZiNXVYNE1QUS03MSIvPjxnIGRhdGEtY2VsbC1pZD0iTk00TzJHSk5qTGtmYjV1WDRNUFEtNzIiLz48ZyBkYXRhLWNlbGwtaWQ9Ik5NNE8yR0pOakxrZmI1dVg0TVBRLTczIi8+PGcgZGF0YS1jZWxsLWlkPSJOTTRPMkdKTmpMa2ZiNXVYNE1QUS03NCIvPjxnIGRhdGEtY2VsbC1pZD0iTk00TzJHSk5qTGtmYjV1WDRNUFEtNzUiLz48ZyBkYXRhLWNlbGwtaWQ9Ik5NNE8yR0pOakxrZmI1dVg0TVBRLTc2Ii8+PGcgZGF0YS1jZWxsLWlkPSJOTTRPMkdKTmpMa2ZiNXVYNE1QUS03NyIvPjxnIGRhdGEtY2VsbC1pZD0iTk00TzJHSk5qTGtmYjV1WDRNUFEtNzgiLz48ZyBkYXRhLWNlbGwtaWQ9Ik5NNE8yR0pOakxrZmI1dVg0TVBRLTc5Ii8+PGcgZGF0YS1jZWxsLWlkPSJOTTRPMkdKTmpMa2ZiNXVYNE1QUS04MCIvPjxnIGRhdGEtY2VsbC1pZD0iTk00TzJHSk5qTGtmYjV1WDRNUFEtODEiLz48ZyBkYXRhLWNlbGwtaWQ9Ik5NNE8yR0pOakxrZmI1dVg0TVBRLTgyIi8+PGcgZGF0YS1jZWxsLWlkPSJOTTRPMkdKTmpMa2ZiNXVYNE1QUS04MyIvPjxnIGRhdGEtY2VsbC1pZD0iTk00TzJHSk5qTGtmYjV1WDRNUFEtODQiLz48ZyBkYXRhLWNlbGwtaWQ9Ik5NNE8yR0pOakxrZmI1dVg0TVBRLTkyIi8+PGcgZGF0YS1jZWxsLWlkPSJOTTRPMkdKTmpMa2ZiNXVYNE1QUS05NCIvPjxnIGRhdGEtY2VsbC1pZD0iTk00TzJHSk5qTGtmYjV1WDRNUFEtOTUiLz48ZyBkYXRhLWNlbGwtaWQ9Ik5NNE8yR0pOakxrZmI1dVg0TVBRLTk2Ii8+PGcgZGF0YS1jZWxsLWlkPSJOTTRPMkdKTmpMa2ZiNXVYNE1QUS05NyIvPjxnIGRhdGEtY2VsbC1pZD0iTk00TzJHSk5qTGtmYjV1WDRNUFEtOTgiLz48ZyBkYXRhLWNlbGwtaWQ9IkJieG5RWnVPWGxsbFQ4Qm9uMmRFLTEiPjxnIHRyYW5zZm9ybT0idHJhbnNsYXRlKDAuNSwwLjUpIj48cmVjdCB4PSIwIiB5PSIzMCIgd2lkdGg9IjgwIiBoZWlnaHQ9IjgwIiBmaWxsPSIjZGFlOGZjIiBzdHJva2U9IiM2YzhlYmYiIHBvaW50ZXItZXZlbnRzPSJhbGwiIHN0eWxlPSJmaWxsOiBsaWdodC1kYXJrKHJnYigyMTgsIDIzMiwgMjUyKSwgcmdiKDI5LCA0MSwgNTkpKTsgc3Ryb2tlOiBsaWdodC1kYXJrKHJnYigxMDgsIDE0MiwgMTkxKSwgcmdiKDkyLCAxMjEsIDE2MykpOyIvPjwvZz48L2c+PGcgZGF0YS1jZWxsLWlkPSJCYnhuUVp1T1hsbGxUOEJvbjJkRS0zIj48ZyB0cmFuc2Zvcm09InRyYW5zbGF0ZSgwLjUsMC41KSI+PHJlY3QgeD0iMTEwIiB5PSIzMCIgd2lkdGg9IjgwIiBoZWlnaHQ9IjgwIiBmaWxsPSIjZmZmZmZmIiBzdHJva2U9IiMwMDAwMDAiIHBvaW50ZXItZXZlbnRzPSJhbGwiIHN0eWxlPSJmaWxsOiBsaWdodC1kYXJrKCNmZmZmZmYsIHZhcigtLWdlLWRhcmstY29sb3IsICMxMjEyMTIpKTsgc3Ryb2tlOiBsaWdodC1kYXJrKHJnYigwLCAwLCAwKSwgcmdiKDI1NSwgMjU1LCAyNTUpKTsiLz48L2c+PC9nPjxnIGRhdGEtY2VsbC1pZD0iQmJ4blFadU9YbGxsVDhCb24yZEUtNSI+PGcgdHJhbnNmb3JtPSJ0cmFuc2xhdGUoMC41LDAuNSkiPjxyZWN0IHg9IjExMCIgeT0iMzAiIHdpZHRoPSI0MCIgaGVpZ2h0PSI4MCIgZmlsbD0iI2RhZThmYyIgc3Ryb2tlPSIjNmM4ZWJmIiBwb2ludGVyLWV2ZW50cz0iYWxsIiBzdHlsZT0iZmlsbDogbGlnaHQtZGFyayhyZ2IoMjE4LCAyMzIsIDI1MiksIHJnYigyOSwgNDEsIDU5KSk7IHN0cm9rZTogbGlnaHQtZGFyayhyZ2IoMTA4LCAxNDIsIDE5MSksIHJnYig5MiwgMTIxLCAxNjMpKTsiLz48L2c+PC9nPjxnIGRhdGEtY2VsbC1pZD0iQmJ4blFadU9YbGxsVDhCb24yZEUtOCI+PGcgdHJhbnNmb3JtPSJ0cmFuc2xhdGUoMC41LDAuNSkiPjxwYXRoIGQ9Ik0gODAgNzAgTCAxMDMuNjMgNzAiIGZpbGw9Im5vbmUiIHN0cm9rZT0iIzAwMDAwMCIgc3Ryb2tlLW1pdGVybGltaXQ9IjEwIiBwb2ludGVyLWV2ZW50cz0ic3Ryb2tlIiBzdHlsZT0ic3Ryb2tlOiBsaWdodC1kYXJrKHJnYigwLCAwLCAwKSwgcmdiKDI1NSwgMjU1LCAyNTUpKTsiLz48cGF0aCBkPSJNIDEwOC44OCA3MCBMIDEwMS44OCA3My41IEwgMTAzLjYzIDcwIEwgMTAxLjg4IDY2LjUgWiIgZmlsbD0iIzAwMDAwMCIgc3Ryb2tlPSIjMDAwMDAwIiBzdHJva2UtbWl0ZXJsaW1pdD0iMTAiIHBvaW50ZXItZXZlbnRzPSJhbGwiIHN0eWxlPSJmaWxsOiBsaWdodC1kYXJrKHJnYigwLCAwLCAwKSwgcmdiKDI1NSwgMjU1LCAyNTUpKTsgc3Ryb2tlOiBsaWdodC1kYXJrKHJnYigwLCAwLCAwKSwgcmdiKDI1NSwgMjU1LCAyNTUpKTsiLz48L2c+PC9nPjxnIGRhdGEtY2VsbC1pZD0iQmJ4blFadU9YbGxsVDhCb24yZEUtMTAiPjxnIHRyYW5zZm9ybT0idHJhbnNsYXRlKDAuNSwwLjUpIj48cmVjdCB4PSIyMjAiIHk9IjMwIiB3aWR0aD0iODAiIGhlaWdodD0iODAiIGZpbGw9IiNmZmZmZmYiIHN0cm9rZT0iIzAwMDAwMCIgcG9pbnRlci1ldmVudHM9ImFsbCIgc3R5bGU9ImZpbGw6IGxpZ2h0LWRhcmsoI2ZmZmZmZiwgdmFyKC0tZ2UtZGFyay1jb2xvciwgIzEyMTIxMikpOyBzdHJva2U6IGxpZ2h0LWRhcmsocmdiKDAsIDAsIDApLCByZ2IoMjU1LCAyNTUsIDI1NSkpOyIvPjwvZz48L2c+PGcgZGF0YS1jZWxsLWlkPSJCYnhuUVp1T1hsbGxUOEJvbjJkRS0xMSI+PGcgdHJhbnNmb3JtPSJ0cmFuc2xhdGUoMC41LDAuNSkiPjxyZWN0IHg9IjIyMCIgeT0iNzAiIHdpZHRoPSI0MCIgaGVpZ2h0PSI0MCIgZmlsbD0iI2RhZThmYyIgc3Ryb2tlPSIjNmM4ZWJmIiBwb2ludGVyLWV2ZW50cz0iYWxsIiBzdHlsZT0iZmlsbDogbGlnaHQtZGFyayhyZ2IoMjE4LCAyMzIsIDI1MiksIHJnYigyOSwgNDEsIDU5KSk7IHN0cm9rZTogbGlnaHQtZGFyayhyZ2IoMTA4LCAxNDIsIDE5MSksIHJnYig5MiwgMTIxLCAxNjMpKTsiLz48L2c+PC9nPjxnIGRhdGEtY2VsbC1pZD0iQmJ4blFadU9YbGxsVDhCb24yZEUtMTIiPjxnIHRyYW5zZm9ybT0idHJhbnNsYXRlKDAuNSwwLjUpIj48cGF0aCBkPSJNIDE5MCA3MCBMIDIxMy42MyA3MCIgZmlsbD0ibm9uZSIgc3Ryb2tlPSIjMDAwMDAwIiBzdHJva2UtbWl0ZXJsaW1pdD0iMTAiIHBvaW50ZXItZXZlbnRzPSJzdHJva2UiIHN0eWxlPSJzdHJva2U6IGxpZ2h0LWRhcmsocmdiKDAsIDAsIDApLCByZ2IoMjU1LCAyNTUsIDI1NSkpOyIvPjxwYXRoIGQ9Ik0gMjE4Ljg4IDcwIEwgMjExLjg4IDczLjUgTCAyMTMuNjMgNzAgTCAyMTEuODggNjYuNSBaIiBmaWxsPSIjMDAwMDAwIiBzdHJva2U9IiMwMDAwMDAiIHN0cm9rZS1taXRlcmxpbWl0PSIxMCIgcG9pbnRlci1ldmVudHM9ImFsbCIgc3R5bGU9ImZpbGw6IGxpZ2h0LWRhcmsocmdiKDAsIDAsIDApLCByZ2IoMjU1LCAyNTUsIDI1NSkpOyBzdHJva2U6IGxpZ2h0LWRhcmsocmdiKDAsIDAsIDApLCByZ2IoMjU1LCAyNTUsIDI1NSkpOyIvPjwvZz48L2c+PGcgZGF0YS1jZWxsLWlkPSJCYnhuUVp1T1hsbGxUOEJvbjJkRS0xMyI+PGcgdHJhbnNmb3JtPSJ0cmFuc2xhdGUoMC41LDAuNSkiPjxyZWN0IHg9IjAiIHk9IjAiIHdpZHRoPSI4MCIgaGVpZ2h0PSIzMCIgZmlsbD0ibm9uZSIgc3Ryb2tlPSJub25lIiBwb2ludGVyLWV2ZW50cz0iYWxsIi8+PC9nPjxnPjxnPjxzd2l0Y2g+PGZvcmVpZ25PYmplY3Qgc3R5bGU9Im92ZXJmbG93OiB2aXNpYmxlOyB0ZXh0LWFsaWduOiBsZWZ0OyIgcG9pbnRlci1ldmVudHM9Im5vbmUiIHdpZHRoPSIxMDAlIiBoZWlnaHQ9IjEwMCUiIHJlcXVpcmVkRmVhdHVyZXM9Imh0dHA6Ly93d3cudzMub3JnL1RSL1NWRzExL2ZlYXR1cmUjRXh0ZW5zaWJpbGl0eSI+PGRpdiB4bWxucz0iaHR0cDovL3d3dy53My5vcmcvMTk5OS94aHRtbCIgc3R5bGU9ImRpc3BsYXk6IGZsZXg7IGFsaWduLWl0ZW1zOiB1bnNhZmUgY2VudGVyOyBqdXN0aWZ5LWNvbnRlbnQ6IHVuc2FmZSBjZW50ZXI7IHdpZHRoOiA3OHB4OyBoZWlnaHQ6IDFweDsgcGFkZGluZy10b3A6IDE1cHg7IG1hcmdpbi1sZWZ0OiAxcHg7Ij48ZGl2IHN0eWxlPSJib3gtc2l6aW5nOiBib3JkZXItYm94OyBmb250LXNpemU6IDA7IHRleHQtYWxpZ246IGNlbnRlcjsgY29sb3I6ICMwMDAwMDA7ICI+PGRpdiBzdHlsZT0iZGlzcGxheTogaW5saW5lLWJsb2NrOyBmb250LXNpemU6IDEycHg7IGZvbnQtZmFtaWx5OiBIZWx2ZXRpY2E7IGNvbG9yOiBsaWdodC1kYXJrKCMwMDAwMDAsICNmZmZmZmYpOyBsaW5lLWhlaWdodDogMS4yOyBwb2ludGVyLWV2ZW50czogYWxsOyB3aGl0ZS1zcGFjZTogbm9ybWFsOyB3b3JkLXdyYXA6IG5vcm1hbDsgIj5BQUJCINCy0YHQtdCz0L4g0LzQvdC+0LbQtdGB0YLQstCwPC9kaXY+PC9kaXY+PC9kaXY+PC9mb3JlaWduT2JqZWN0Pjx0ZXh0IHg9IjQwIiB5PSIxOSIgZmlsbD0ibGlnaHQtZGFyaygjMDAwMDAwLCAjZmZmZmZmKSIgZm9udC1mYW1pbHk9IkhlbHZldGljYSIgZm9udC1zaXplPSIxMnB4IiB0ZXh0LWFuY2hvcj0ibWlkZGxlIj5BQUJCINCy0YHQtdCz0L4g0LzQvdC+0LbQtdGB0YLQstCwPC90ZXh0Pjwvc3dpdGNoPjwvZz48L2c+PC9nPjxnIGRhdGEtY2VsbC1pZD0iQmJ4blFadU9YbGxsVDhCb24yZEUtMTQiPjxnIHRyYW5zZm9ybT0idHJhbnNsYXRlKDAuNSwwLjUpIj48cmVjdCB4PSIxMDAiIHk9IjAiIHdpZHRoPSIxMDAiIGhlaWdodD0iMzAiIGZpbGw9Im5vbmUiIHN0cm9rZT0ibm9uZSIgcG9pbnRlci1ldmVudHM9ImFsbCIvPjwvZz48Zz48Zz48c3dpdGNoPjxmb3JlaWduT2JqZWN0IHN0eWxlPSJvdmVyZmxvdzogdmlzaWJsZTsgdGV4dC1hbGlnbjogbGVmdDsiIHBvaW50ZXItZXZlbnRzPSJub25lIiB3aWR0aD0iMTAwJSIgaGVpZ2h0PSIxMDAlIiByZXF1aXJlZEZlYXR1cmVzPSJodHRwOi8vd3d3LnczLm9yZy9UUi9TVkcxMS9mZWF0dXJlI0V4dGVuc2liaWxpdHkiPjxkaXYgeG1sbnM9Imh0dHA6Ly93d3cudzMub3JnLzE5OTkveGh0bWwiIHN0eWxlPSJkaXNwbGF5OiBmbGV4OyBhbGlnbi1pdGVtczogdW5zYWZlIGNlbnRlcjsganVzdGlmeS1jb250ZW50OiB1bnNhZmUgY2VudGVyOyB3aWR0aDogOThweDsgaGVpZ2h0OiAxcHg7IHBhZGRpbmctdG9wOiAxNXB4OyBtYXJnaW4tbGVmdDogMTAxcHg7Ij48ZGl2IHN0eWxlPSJib3gtc2l6aW5nOiBib3JkZXItYm94OyBmb250LXNpemU6IDA7IHRleHQtYWxpZ246IGNlbnRlcjsgY29sb3I6ICMwMDAwMDA7ICI+PGRpdiBzdHlsZT0iZGlzcGxheTogaW5saW5lLWJsb2NrOyBmb250LXNpemU6IDEycHg7IGZvbnQtZmFtaWx5OiBIZWx2ZXRpY2E7IGNvbG9yOiBsaWdodC1kYXJrKCMwMDAwMDAsICNmZmZmZmYpOyBsaW5lLWhlaWdodDogMS4yOyBwb2ludGVyLWV2ZW50czogYWxsOyB3aGl0ZS1zcGFjZTogbm9ybWFsOyB3b3JkLXdyYXA6IG5vcm1hbDsgIj5BQUJCINC/0L7QtNC00LXRgNC10LLQsCDQvdCwIDEg0YPRgNC+0LLQvdC1PC9kaXY+PC9kaXY+PC9kaXY+PC9mb3JlaWduT2JqZWN0Pjx0ZXh0IHg9IjE1MCIgeT0iMTkiIGZpbGw9ImxpZ2h0LWRhcmsoIzAwMDAwMCwgI2ZmZmZmZikiIGZvbnQtZmFtaWx5PSJIZWx2ZXRpY2EiIGZvbnQtc2l6ZT0iMTJweCIgdGV4dC1hbmNob3I9Im1pZGRsZSI+QUFCQiDQv9C+0LTQtNC10YDQtdCy0LAg0L3QsCAxINGD0YDQvtCy0L3QtTwvdGV4dD48L3N3aXRjaD48L2c+PC9nPjwvZz48ZyBkYXRhLWNlbGwtaWQ9IkJieG5RWnVPWGxsbFQ4Qm9uMmRFLTE1Ij48ZyB0cmFuc2Zvcm09InRyYW5zbGF0ZSgwLjUsMC41KSI+PHJlY3QgeD0iMjEwIiB5PSIwIiB3aWR0aD0iMTAwIiBoZWlnaHQ9IjMwIiBmaWxsPSJub25lIiBzdHJva2U9Im5vbmUiIHBvaW50ZXItZXZlbnRzPSJhbGwiLz48L2c+PGc+PGc+PHN3aXRjaD48Zm9yZWlnbk9iamVjdCBzdHlsZT0ib3ZlcmZsb3c6IHZpc2libGU7IHRleHQtYWxpZ246IGxlZnQ7IiBwb2ludGVyLWV2ZW50cz0ibm9uZSIgd2lkdGg9IjEwMCUiIGhlaWdodD0iMTAwJSIgcmVxdWlyZWRGZWF0dXJlcz0iaHR0cDovL3d3dy53My5vcmcvVFIvU1ZHMTEvZmVhdHVyZSNFeHRlbnNpYmlsaXR5Ij48ZGl2IHhtbG5zPSJodHRwOi8vd3d3LnczLm9yZy8xOTk5L3hodG1sIiBzdHlsZT0iZGlzcGxheTogZmxleDsgYWxpZ24taXRlbXM6IHVuc2FmZSBjZW50ZXI7IGp1c3RpZnktY29udGVudDogdW5zYWZlIGNlbnRlcjsgd2lkdGg6IDk4cHg7IGhlaWdodDogMXB4OyBwYWRkaW5nLXRvcDogMTVweDsgbWFyZ2luLWxlZnQ6IDIxMXB4OyI+PGRpdiBzdHlsZT0iYm94LXNpemluZzogYm9yZGVyLWJveDsgZm9udC1zaXplOiAwOyB0ZXh0LWFsaWduOiBjZW50ZXI7IGNvbG9yOiAjMDAwMDAwOyAiPjxkaXYgc3R5bGU9ImRpc3BsYXk6IGlubGluZS1ibG9jazsgZm9udC1zaXplOiAxMnB4OyBmb250LWZhbWlseTogSGVsdmV0aWNhOyBjb2xvcjogbGlnaHQtZGFyaygjMDAwMDAwLCAjZmZmZmZmKTsgbGluZS1oZWlnaHQ6IDEuMjsgcG9pbnRlci1ldmVudHM6IGFsbDsgd2hpdGUtc3BhY2U6IG5vcm1hbDsgd29yZC13cmFwOiBub3JtYWw7ICI+QUFCQiDQv9C+0LTQtNC10YDQtdCy0LAg0L3QsCAyINGD0YDQvtCy0L3QtTwvZGl2PjwvZGl2PjwvZGl2PjwvZm9yZWlnbk9iamVjdD48dGV4dCB4PSIyNjAiIHk9IjE5IiBmaWxsPSJsaWdodC1kYXJrKCMwMDAwMDAsICNmZmZmZmYpIiBmb250LWZhbWlseT0iSGVsdmV0aWNhIiBmb250LXNpemU9IjEycHgiIHRleHQtYW5jaG9yPSJtaWRkbGUiPkFBQkIg0L/QvtC00LTQtdGA0LXQstCwINC90LAgMiDRg9GA0L7QstC90LU8L3RleHQ+PC9zd2l0Y2g+PC9nPjwvZz48L2c+PC9nPjwvZz48L2c+PHN3aXRjaD48ZyByZXF1aXJlZEZlYXR1cmVzPSJodHRwOi8vd3d3LnczLm9yZy9UUi9TVkcxMS9mZWF0dXJlI0V4dGVuc2liaWxpdHkiLz48YSB0cmFuc2Zvcm09InRyYW5zbGF0ZSgwLC01KSIgeGxpbms6aHJlZj0iaHR0cHM6Ly93d3cuZHJhd2lvLmNvbS9kb2MvZmFxL3N2Zy1leHBvcnQtdGV4dC1wcm9ibGVtcyIgdGFyZ2V0PSJfYmxhbmsiPjx0ZXh0IHRleHQtYW5jaG9yPSJtaWRkbGUiIGZvbnQtc2l6ZT0iMTBweCIgeD0iNTAlIiB5PSIxMDAlIj5UZXh0IGlzIG5vdCBTVkcgLSBjYW5ub3QgZGlzcGxheTwvdGV4dD48L2E+PC9zd2l0Y2g+PC9zdmc+"/>
          <p:cNvSpPr>
            <a:spLocks noChangeAspect="1" noChangeArrowheads="1"/>
          </p:cNvSpPr>
          <p:nvPr/>
        </p:nvSpPr>
        <p:spPr bwMode="auto">
          <a:xfrm>
            <a:off x="161926" y="869157"/>
            <a:ext cx="2221706" cy="7929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ru-RU" sz="1350"/>
          </a:p>
        </p:txBody>
      </p:sp>
      <p:sp>
        <p:nvSpPr>
          <p:cNvPr id="23" name="AutoShape 6" descr="data:image/svg+xml;base64,PHN2ZyB4bWxucz0iaHR0cDovL3d3dy53My5vcmcvMjAwMC9zdmciIHN0eWxlPSJiYWNrZ3JvdW5kOiB0cmFuc3BhcmVudDsgYmFja2dyb3VuZC1jb2xvcjogdHJhbnNwYXJlbnQ7IiB4bWxuczp4bGluaz0iaHR0cDovL3d3dy53My5vcmcvMTk5OS94bGluayIgdmVyc2lvbj0iMS4xIiB3aWR0aD0iMzExcHgiIGhlaWdodD0iMTExcHgiIHZpZXdCb3g9IjAgMCAzMTEgMTExIiBjb250ZW50PSImbHQ7bXhHcmFwaE1vZGVsJmd0OyZsdDtyb290Jmd0OyZsdDtteENlbGwgaWQ9JnF1b3Q7MCZxdW90Oy8mZ3Q7Jmx0O214Q2VsbCBpZD0mcXVvdDsxJnF1b3Q7IHBhcmVudD0mcXVvdDswJnF1b3Q7LyZndDsmbHQ7bXhDZWxsIGlkPSZxdW90OzImcXVvdDsgcGFyZW50PSZxdW90OzEmcXVvdDsgc3R5bGU9JnF1b3Q7cm91bmRlZD0wO3doaXRlU3BhY2U9d3JhcDtodG1sPTE7ZmlsbENvbG9yPSNkYWU4ZmM7c3Ryb2tlQ29sb3I9IzZjOGViZjsmcXVvdDsgdmFsdWU9JnF1b3Q7JnF1b3Q7IHZlcnRleD0mcXVvdDsxJnF1b3Q7Jmd0OyZsdDtteEdlb21ldHJ5IGhlaWdodD0mcXVvdDs4MCZxdW90OyB3aWR0aD0mcXVvdDs4MCZxdW90OyB4PSZxdW90OzMzMCZxdW90OyB5PSZxdW90OzgwMCZxdW90OyBhcz0mcXVvdDtnZW9tZXRyeSZxdW90Oy8mZ3Q7Jmx0Oy9teENlbGwmZ3Q7Jmx0O214Q2VsbCBpZD0mcXVvdDszJnF1b3Q7IHBhcmVudD0mcXVvdDsxJnF1b3Q7IHN0eWxlPSZxdW90O3JvdW5kZWQ9MDt3aGl0ZVNwYWNlPXdyYXA7aHRtbD0xOyZxdW90OyB2YWx1ZT0mcXVvdDsmcXVvdDsgdmVydGV4PSZxdW90OzEmcXVvdDsmZ3Q7Jmx0O214R2VvbWV0cnkgaGVpZ2h0PSZxdW90OzgwJnF1b3Q7IHdpZHRoPSZxdW90OzgwJnF1b3Q7IHg9JnF1b3Q7NDQwJnF1b3Q7IHk9JnF1b3Q7ODAwJnF1b3Q7IGFzPSZxdW90O2dlb21ldHJ5JnF1b3Q7LyZndDsmbHQ7L214Q2VsbCZndDsmbHQ7bXhDZWxsIGlkPSZxdW90OzQmcXVvdDsgcGFyZW50PSZxdW90OzEmcXVvdDsgc3R5bGU9JnF1b3Q7cm91bmRlZD0wO3doaXRlU3BhY2U9d3JhcDtodG1sPTE7ZmlsbENvbG9yPSNkYWU4ZmM7c3Ryb2tlQ29sb3I9IzZjOGViZjsmcXVvdDsgdmFsdWU9JnF1b3Q7JnF1b3Q7IHZlcnRleD0mcXVvdDsxJnF1b3Q7Jmd0OyZsdDtteEdlb21ldHJ5IGhlaWdodD0mcXVvdDs4MCZxdW90OyB3aWR0aD0mcXVvdDs0MCZxdW90OyB4PSZxdW90OzQ0MCZxdW90OyB5PSZxdW90OzgwMCZxdW90OyBhcz0mcXVvdDtnZW9tZXRyeSZxdW90Oy8mZ3Q7Jmx0Oy9teENlbGwmZ3Q7Jmx0O214Q2VsbCBpZD0mcXVvdDs1JnF1b3Q7IGVkZ2U9JnF1b3Q7MSZxdW90OyBwYXJlbnQ9JnF1b3Q7MSZxdW90OyBzb3VyY2U9JnF1b3Q7MiZxdW90OyBzdHlsZT0mcXVvdDtlbmRBcnJvdz1jbGFzc2ljO2h0bWw9MTtyb3VuZGVkPTA7ZXhpdFg9MTtleGl0WT0wLjU7ZXhpdER4PTA7ZXhpdER5PTA7ZW50cnlYPTA7ZW50cnlZPTAuNTtlbnRyeUR4PTA7ZW50cnlEeT0wOyZxdW90OyB0YXJnZXQ9JnF1b3Q7NCZxdW90OyB2YWx1ZT0mcXVvdDsmcXVvdDsmZ3Q7Jmx0O214R2VvbWV0cnkgaGVpZ2h0PSZxdW90OzUwJnF1b3Q7IHJlbGF0aXZlPSZxdW90OzEmcXVvdDsgd2lkdGg9JnF1b3Q7NTAmcXVvdDsgYXM9JnF1b3Q7Z2VvbWV0cnkmcXVvdDsmZ3Q7Jmx0O214UG9pbnQgeD0mcXVvdDs0NTAmcXVvdDsgeT0mcXVvdDs4MzAmcXVvdDsgYXM9JnF1b3Q7c291cmNlUG9pbnQmcXVvdDsvJmd0OyZsdDtteFBvaW50IHg9JnF1b3Q7NTAwJnF1b3Q7IHk9JnF1b3Q7NzgwJnF1b3Q7IGFzPSZxdW90O3RhcmdldFBvaW50JnF1b3Q7LyZndDsmbHQ7L214R2VvbWV0cnkmZ3Q7Jmx0Oy9teENlbGwmZ3Q7Jmx0O214Q2VsbCBpZD0mcXVvdDs2JnF1b3Q7IHBhcmVudD0mcXVvdDsxJnF1b3Q7IHN0eWxlPSZxdW90O3JvdW5kZWQ9MDt3aGl0ZVNwYWNlPXdyYXA7aHRtbD0xOyZxdW90OyB2YWx1ZT0mcXVvdDsmcXVvdDsgdmVydGV4PSZxdW90OzEmcXVvdDsmZ3Q7Jmx0O214R2VvbWV0cnkgaGVpZ2h0PSZxdW90OzgwJnF1b3Q7IHdpZHRoPSZxdW90OzgwJnF1b3Q7IHg9JnF1b3Q7NTUwJnF1b3Q7IHk9JnF1b3Q7ODAwJnF1b3Q7IGFzPSZxdW90O2dlb21ldHJ5JnF1b3Q7LyZndDsmbHQ7L214Q2VsbCZndDsmbHQ7bXhDZWxsIGlkPSZxdW90OzcmcXVvdDsgcGFyZW50PSZxdW90OzEmcXVvdDsgc3R5bGU9JnF1b3Q7cm91bmRlZD0wO3doaXRlU3BhY2U9d3JhcDtodG1sPTE7ZmlsbENvbG9yPSNkYWU4ZmM7c3Ryb2tlQ29sb3I9IzZjOGViZjsmcXVvdDsgdmFsdWU9JnF1b3Q7JnF1b3Q7IHZlcnRleD0mcXVvdDsxJnF1b3Q7Jmd0OyZsdDtteEdlb21ldHJ5IGhlaWdodD0mcXVvdDs0MCZxdW90OyB3aWR0aD0mcXVvdDs0MCZxdW90OyB4PSZxdW90OzU1MCZxdW90OyB5PSZxdW90Ozg0MCZxdW90OyBhcz0mcXVvdDtnZW9tZXRyeSZxdW90Oy8mZ3Q7Jmx0Oy9teENlbGwmZ3Q7Jmx0O214Q2VsbCBpZD0mcXVvdDs4JnF1b3Q7IGVkZ2U9JnF1b3Q7MSZxdW90OyBwYXJlbnQ9JnF1b3Q7MSZxdW90OyBzb3VyY2U9JnF1b3Q7MyZxdW90OyBzdHlsZT0mcXVvdDtlbmRBcnJvdz1jbGFzc2ljO2h0bWw9MTtyb3VuZGVkPTA7ZXhpdFg9MTtleGl0WT0wLjU7ZXhpdER4PTA7ZXhpdER5PTA7ZW50cnlYPTA7ZW50cnlZPTA7ZW50cnlEeD0wO2VudHJ5RHk9MDsmcXVvdDsgdGFyZ2V0PSZxdW90OzcmcXVvdDsgdmFsdWU9JnF1b3Q7JnF1b3Q7Jmd0OyZsdDtteEdlb21ldHJ5IGhlaWdodD0mcXVvdDs1MCZxdW90OyByZWxhdGl2ZT0mcXVvdDsxJnF1b3Q7IHdpZHRoPSZxdW90OzUwJnF1b3Q7IGFzPSZxdW90O2dlb21ldHJ5JnF1b3Q7Jmd0OyZsdDtteFBvaW50IHg9JnF1b3Q7NDQwJnF1b3Q7IHk9JnF1b3Q7ODkwJnF1b3Q7IGFzPSZxdW90O3NvdXJjZVBvaW50JnF1b3Q7LyZndDsmbHQ7bXhQb2ludCB4PSZxdW90OzQ5MCZxdW90OyB5PSZxdW90Ozg0MCZxdW90OyBhcz0mcXVvdDt0YXJnZXRQb2ludCZxdW90Oy8mZ3Q7Jmx0Oy9teEdlb21ldHJ5Jmd0OyZsdDsvbXhDZWxsJmd0OyZsdDtteENlbGwgaWQ9JnF1b3Q7OSZxdW90OyBwYXJlbnQ9JnF1b3Q7MSZxdW90OyBzdHlsZT0mcXVvdDt0ZXh0O2h0bWw9MTt3aGl0ZVNwYWNlPXdyYXA7c3Ryb2tlQ29sb3I9bm9uZTtmaWxsQ29sb3I9bm9uZTthbGlnbj1jZW50ZXI7dmVydGljYWxBbGlnbj1taWRkbGU7cm91bmRlZD0wOyZxdW90OyB2YWx1ZT0mcXVvdDtBQUJCINCy0YHQtdCz0L4g0LzQvdC+0LbQtdGB0YLQstCwJnF1b3Q7IHZlcnRleD0mcXVvdDsxJnF1b3Q7Jmd0OyZsdDtteEdlb21ldHJ5IGhlaWdodD0mcXVvdDszMCZxdW90OyB3aWR0aD0mcXVvdDs4MCZxdW90OyB4PSZxdW90OzMzMCZxdW90OyB5PSZxdW90Ozc3MCZxdW90OyBhcz0mcXVvdDtnZW9tZXRyeSZxdW90Oy8mZ3Q7Jmx0Oy9teENlbGwmZ3Q7Jmx0O214Q2VsbCBpZD0mcXVvdDsxMCZxdW90OyBwYXJlbnQ9JnF1b3Q7MSZxdW90OyBzdHlsZT0mcXVvdDt0ZXh0O2h0bWw9MTt3aGl0ZVNwYWNlPXdyYXA7c3Ryb2tlQ29sb3I9bm9uZTtmaWxsQ29sb3I9bm9uZTthbGlnbj1jZW50ZXI7dmVydGljYWxBbGlnbj1taWRkbGU7cm91bmRlZD0wOyZxdW90OyB2YWx1ZT0mcXVvdDtBQUJCINC/0L7QtNC00LXRgNC10LLQsCDQvdCwIDEg0YPRgNC+0LLQvdC1JnF1b3Q7IHZlcnRleD0mcXVvdDsxJnF1b3Q7Jmd0OyZsdDtteEdlb21ldHJ5IGhlaWdodD0mcXVvdDszMCZxdW90OyB3aWR0aD0mcXVvdDsxMDAmcXVvdDsgeD0mcXVvdDs0MzAmcXVvdDsgeT0mcXVvdDs3NzAmcXVvdDsgYXM9JnF1b3Q7Z2VvbWV0cnkmcXVvdDsvJmd0OyZsdDsvbXhDZWxsJmd0OyZsdDtteENlbGwgaWQ9JnF1b3Q7MTEmcXVvdDsgcGFyZW50PSZxdW90OzEmcXVvdDsgc3R5bGU9JnF1b3Q7dGV4dDtodG1sPTE7d2hpdGVTcGFjZT13cmFwO3N0cm9rZUNvbG9yPW5vbmU7ZmlsbENvbG9yPW5vbmU7YWxpZ249Y2VudGVyO3ZlcnRpY2FsQWxpZ249bWlkZGxlO3JvdW5kZWQ9MDsmcXVvdDsgdmFsdWU9JnF1b3Q7QUFCQiDQv9C+0LTQtNC10YDQtdCy0LAg0L3QsCAyINGD0YDQvtCy0L3QtSZxdW90OyB2ZXJ0ZXg9JnF1b3Q7MSZxdW90OyZndDsmbHQ7bXhHZW9tZXRyeSBoZWlnaHQ9JnF1b3Q7MzAmcXVvdDsgd2lkdGg9JnF1b3Q7MTAwJnF1b3Q7IHg9JnF1b3Q7NTQwJnF1b3Q7IHk9JnF1b3Q7NzcwJnF1b3Q7IGFzPSZxdW90O2dlb21ldHJ5JnF1b3Q7LyZndDsmbHQ7L214Q2VsbCZndDsmbHQ7L3Jvb3QmZ3Q7Jmx0Oy9teEdyYXBoTW9kZWwmZ3Q7Ij48ZGVmcy8+PGc+PGcgZGF0YS1jZWxsLWlkPSIwIj48ZyBkYXRhLWNlbGwtaWQ9IjEiPjxnIGRhdGEtY2VsbC1pZD0ibktWQ0ZfaEZsbm5YaW4wRll6dDAtMyIvPjxnIGRhdGEtY2VsbC1pZD0iTk00TzJHSk5qTGtmYjV1WDRNUFEtMTYiLz48ZyBkYXRhLWNlbGwtaWQ9Ik5NNE8yR0pOakxrZmI1dVg0TVBRLTgiLz48ZyBkYXRhLWNlbGwtaWQ9Ik5NNE8yR0pOakxrZmI1dVg0TVBRLTkiLz48ZyBkYXRhLWNlbGwtaWQ9Ik5NNE8yR0pOakxrZmI1dVg0TVBRLTEwIi8+PGcgZGF0YS1jZWxsLWlkPSJOTTRPMkdKTmpMa2ZiNXVYNE1QUS0xMSIvPjxnIGRhdGEtY2VsbC1pZD0iTk00TzJHSk5qTGtmYjV1WDRNUFEtMTIiLz48ZyBkYXRhLWNlbGwtaWQ9Ik5NNE8yR0pOakxrZmI1dVg0TVBRLTEzIi8+PGcgZGF0YS1jZWxsLWlkPSJOTTRPMkdKTmpMa2ZiNXVYNE1QUS0xNCIvPjxnIGRhdGEtY2VsbC1pZD0iTk00TzJHSk5qTGtmYjV1WDRNUFEtMTgiLz48ZyBkYXRhLWNlbGwtaWQ9Ik5NNE8yR0pOakxrZmI1dVg0TVBRLTI4Ii8+PGcgZGF0YS1jZWxsLWlkPSJOTTRPMkdKTmpMa2ZiNXVYNE1QUS0yOSIvPjxnIGRhdGEtY2VsbC1pZD0iTk00TzJHSk5qTGtmYjV1WDRNUFEtMzAiLz48ZyBkYXRhLWNlbGwtaWQ9Ik5NNE8yR0pOakxrZmI1dVg0TVBRLTMxIi8+PGcgZGF0YS1jZWxsLWlkPSJOTTRPMkdKTmpMa2ZiNXVYNE1QUS0zMiIvPjxnIGRhdGEtY2VsbC1pZD0iTk00TzJHSk5qTGtmYjV1WDRNUFEtMzMiLz48ZyBkYXRhLWNlbGwtaWQ9Ik5NNE8yR0pOakxrZmI1dVg0TVBRLTM0Ii8+PGcgZGF0YS1jZWxsLWlkPSJuS1ZDRl9oRmxublhpbjBGWXp0MC00Ii8+PGcgZGF0YS1jZWxsLWlkPSJOTTRPMkdKTmpMa2ZiNXVYNE1QUS0zNSIvPjxnIGRhdGEtY2VsbC1pZD0iTk00TzJHSk5qTGtmYjV1WDRNUFEtMzYiLz48ZyBkYXRhLWNlbGwtaWQ9Ik5NNE8yR0pOakxrZmI1dVg0TVBRLTM3Ii8+PGcgZGF0YS1jZWxsLWlkPSJOTTRPMkdKTmpMa2ZiNXVYNE1QUS0zOCIvPjxnIGRhdGEtY2VsbC1pZD0iTk00TzJHSk5qTGtmYjV1WDRNUFEtMzkiLz48ZyBkYXRhLWNlbGwtaWQ9Ik5NNE8yR0pOakxrZmI1dVg0TVBRLTQwIi8+PGcgZGF0YS1jZWxsLWlkPSJOTTRPMkdKTmpMa2ZiNXVYNE1QUS00MSIvPjxnIGRhdGEtY2VsbC1pZD0iTk00TzJHSk5qTGtmYjV1WDRNUFEtNDIiLz48ZyBkYXRhLWNlbGwtaWQ9Ik5NNE8yR0pOakxrZmI1dVg0TVBRLTQ0Ii8+PGcgZGF0YS1jZWxsLWlkPSJOTTRPMkdKTmpMa2ZiNXVYNE1QUS00NSIvPjxnIGRhdGEtY2VsbC1pZD0iTk00TzJHSk5qTGtmYjV1WDRNUFEtNDYiLz48ZyBkYXRhLWNlbGwtaWQ9Ik5NNE8yR0pOakxrZmI1dVg0TVBRLTQ3Ii8+PGcgZGF0YS1jZWxsLWlkPSJOTTRPMkdKTmpMa2ZiNXVYNE1QUS00OCIvPjxnIGRhdGEtY2VsbC1pZD0iTk00TzJHSk5qTGtmYjV1WDRNUFEtNDkiLz48ZyBkYXRhLWNlbGwtaWQ9Ik5NNE8yR0pOakxrZmI1dVg0TVBRLTUwIi8+PGcgZGF0YS1jZWxsLWlkPSJOTTRPMkdKTmpMa2ZiNXVYNE1QUS01MSIvPjxnIGRhdGEtY2VsbC1pZD0iTk00TzJHSk5qTGtmYjV1WDRNUFEtNTIiLz48ZyBkYXRhLWNlbGwtaWQ9Ik5NNE8yR0pOakxrZmI1dVg0TVBRLTcwIi8+PGcgZGF0YS1jZWxsLWlkPSJOTTRPMkdKTmpMa2ZiNXVYNE1QUS03MSIvPjxnIGRhdGEtY2VsbC1pZD0iTk00TzJHSk5qTGtmYjV1WDRNUFEtNzIiLz48ZyBkYXRhLWNlbGwtaWQ9Ik5NNE8yR0pOakxrZmI1dVg0TVBRLTczIi8+PGcgZGF0YS1jZWxsLWlkPSJOTTRPMkdKTmpMa2ZiNXVYNE1QUS03NCIvPjxnIGRhdGEtY2VsbC1pZD0iTk00TzJHSk5qTGtmYjV1WDRNUFEtNzUiLz48ZyBkYXRhLWNlbGwtaWQ9Ik5NNE8yR0pOakxrZmI1dVg0TVBRLTc2Ii8+PGcgZGF0YS1jZWxsLWlkPSJOTTRPMkdKTmpMa2ZiNXVYNE1QUS03NyIvPjxnIGRhdGEtY2VsbC1pZD0iTk00TzJHSk5qTGtmYjV1WDRNUFEtNzgiLz48ZyBkYXRhLWNlbGwtaWQ9Ik5NNE8yR0pOakxrZmI1dVg0TVBRLTc5Ii8+PGcgZGF0YS1jZWxsLWlkPSJOTTRPMkdKTmpMa2ZiNXVYNE1QUS04MCIvPjxnIGRhdGEtY2VsbC1pZD0iTk00TzJHSk5qTGtmYjV1WDRNUFEtODEiLz48ZyBkYXRhLWNlbGwtaWQ9Ik5NNE8yR0pOakxrZmI1dVg0TVBRLTgyIi8+PGcgZGF0YS1jZWxsLWlkPSJOTTRPMkdKTmpMa2ZiNXVYNE1QUS04MyIvPjxnIGRhdGEtY2VsbC1pZD0iTk00TzJHSk5qTGtmYjV1WDRNUFEtODQiLz48ZyBkYXRhLWNlbGwtaWQ9Ik5NNE8yR0pOakxrZmI1dVg0TVBRLTkyIi8+PGcgZGF0YS1jZWxsLWlkPSJOTTRPMkdKTmpMa2ZiNXVYNE1QUS05NCIvPjxnIGRhdGEtY2VsbC1pZD0iTk00TzJHSk5qTGtmYjV1WDRNUFEtOTUiLz48ZyBkYXRhLWNlbGwtaWQ9Ik5NNE8yR0pOakxrZmI1dVg0TVBRLTk2Ii8+PGcgZGF0YS1jZWxsLWlkPSJOTTRPMkdKTmpMa2ZiNXVYNE1QUS05NyIvPjxnIGRhdGEtY2VsbC1pZD0iTk00TzJHSk5qTGtmYjV1WDRNUFEtOTgiLz48ZyBkYXRhLWNlbGwtaWQ9IkJieG5RWnVPWGxsbFQ4Qm9uMmRFLTEiPjxnIHRyYW5zZm9ybT0idHJhbnNsYXRlKDAuNSwwLjUpIj48cmVjdCB4PSIwIiB5PSIzMCIgd2lkdGg9IjgwIiBoZWlnaHQ9IjgwIiBmaWxsPSIjZGFlOGZjIiBzdHJva2U9IiM2YzhlYmYiIHBvaW50ZXItZXZlbnRzPSJhbGwiIHN0eWxlPSJmaWxsOiBsaWdodC1kYXJrKHJnYigyMTgsIDIzMiwgMjUyKSwgcmdiKDI5LCA0MSwgNTkpKTsgc3Ryb2tlOiBsaWdodC1kYXJrKHJnYigxMDgsIDE0MiwgMTkxKSwgcmdiKDkyLCAxMjEsIDE2MykpOyIvPjwvZz48L2c+PGcgZGF0YS1jZWxsLWlkPSJCYnhuUVp1T1hsbGxUOEJvbjJkRS0zIj48ZyB0cmFuc2Zvcm09InRyYW5zbGF0ZSgwLjUsMC41KSI+PHJlY3QgeD0iMTEwIiB5PSIzMCIgd2lkdGg9IjgwIiBoZWlnaHQ9IjgwIiBmaWxsPSIjZmZmZmZmIiBzdHJva2U9IiMwMDAwMDAiIHBvaW50ZXItZXZlbnRzPSJhbGwiIHN0eWxlPSJmaWxsOiBsaWdodC1kYXJrKCNmZmZmZmYsIHZhcigtLWdlLWRhcmstY29sb3IsICMxMjEyMTIpKTsgc3Ryb2tlOiBsaWdodC1kYXJrKHJnYigwLCAwLCAwKSwgcmdiKDI1NSwgMjU1LCAyNTUpKTsiLz48L2c+PC9nPjxnIGRhdGEtY2VsbC1pZD0iQmJ4blFadU9YbGxsVDhCb24yZEUtNSI+PGcgdHJhbnNmb3JtPSJ0cmFuc2xhdGUoMC41LDAuNSkiPjxyZWN0IHg9IjExMCIgeT0iMzAiIHdpZHRoPSI0MCIgaGVpZ2h0PSI4MCIgZmlsbD0iI2RhZThmYyIgc3Ryb2tlPSIjNmM4ZWJmIiBwb2ludGVyLWV2ZW50cz0iYWxsIiBzdHlsZT0iZmlsbDogbGlnaHQtZGFyayhyZ2IoMjE4LCAyMzIsIDI1MiksIHJnYigyOSwgNDEsIDU5KSk7IHN0cm9rZTogbGlnaHQtZGFyayhyZ2IoMTA4LCAxNDIsIDE5MSksIHJnYig5MiwgMTIxLCAxNjMpKTsiLz48L2c+PC9nPjxnIGRhdGEtY2VsbC1pZD0iQmJ4blFadU9YbGxsVDhCb24yZEUtOCI+PGcgdHJhbnNmb3JtPSJ0cmFuc2xhdGUoMC41LDAuNSkiPjxwYXRoIGQ9Ik0gODAgNzAgTCAxMDMuNjMgNzAiIGZpbGw9Im5vbmUiIHN0cm9rZT0iIzAwMDAwMCIgc3Ryb2tlLW1pdGVybGltaXQ9IjEwIiBwb2ludGVyLWV2ZW50cz0ic3Ryb2tlIiBzdHlsZT0ic3Ryb2tlOiBsaWdodC1kYXJrKHJnYigwLCAwLCAwKSwgcmdiKDI1NSwgMjU1LCAyNTUpKTsiLz48cGF0aCBkPSJNIDEwOC44OCA3MCBMIDEwMS44OCA3My41IEwgMTAzLjYzIDcwIEwgMTAxLjg4IDY2LjUgWiIgZmlsbD0iIzAwMDAwMCIgc3Ryb2tlPSIjMDAwMDAwIiBzdHJva2UtbWl0ZXJsaW1pdD0iMTAiIHBvaW50ZXItZXZlbnRzPSJhbGwiIHN0eWxlPSJmaWxsOiBsaWdodC1kYXJrKHJnYigwLCAwLCAwKSwgcmdiKDI1NSwgMjU1LCAyNTUpKTsgc3Ryb2tlOiBsaWdodC1kYXJrKHJnYigwLCAwLCAwKSwgcmdiKDI1NSwgMjU1LCAyNTUpKTsiLz48L2c+PC9nPjxnIGRhdGEtY2VsbC1pZD0iQmJ4blFadU9YbGxsVDhCb24yZEUtMTAiPjxnIHRyYW5zZm9ybT0idHJhbnNsYXRlKDAuNSwwLjUpIj48cmVjdCB4PSIyMjAiIHk9IjMwIiB3aWR0aD0iODAiIGhlaWdodD0iODAiIGZpbGw9IiNmZmZmZmYiIHN0cm9rZT0iIzAwMDAwMCIgcG9pbnRlci1ldmVudHM9ImFsbCIgc3R5bGU9ImZpbGw6IGxpZ2h0LWRhcmsoI2ZmZmZmZiwgdmFyKC0tZ2UtZGFyay1jb2xvciwgIzEyMTIxMikpOyBzdHJva2U6IGxpZ2h0LWRhcmsocmdiKDAsIDAsIDApLCByZ2IoMjU1LCAyNTUsIDI1NSkpOyIvPjwvZz48L2c+PGcgZGF0YS1jZWxsLWlkPSJCYnhuUVp1T1hsbGxUOEJvbjJkRS0xMSI+PGcgdHJhbnNmb3JtPSJ0cmFuc2xhdGUoMC41LDAuNSkiPjxyZWN0IHg9IjIyMCIgeT0iNzAiIHdpZHRoPSI0MCIgaGVpZ2h0PSI0MCIgZmlsbD0iI2RhZThmYyIgc3Ryb2tlPSIjNmM4ZWJmIiBwb2ludGVyLWV2ZW50cz0iYWxsIiBzdHlsZT0iZmlsbDogbGlnaHQtZGFyayhyZ2IoMjE4LCAyMzIsIDI1MiksIHJnYigyOSwgNDEsIDU5KSk7IHN0cm9rZTogbGlnaHQtZGFyayhyZ2IoMTA4LCAxNDIsIDE5MSksIHJnYig5MiwgMTIxLCAxNjMpKTsiLz48L2c+PC9nPjxnIGRhdGEtY2VsbC1pZD0iQmJ4blFadU9YbGxsVDhCb24yZEUtMTIiPjxnIHRyYW5zZm9ybT0idHJhbnNsYXRlKDAuNSwwLjUpIj48cGF0aCBkPSJNIDE5MCA3MCBMIDIxMy42MyA3MCIgZmlsbD0ibm9uZSIgc3Ryb2tlPSIjMDAwMDAwIiBzdHJva2UtbWl0ZXJsaW1pdD0iMTAiIHBvaW50ZXItZXZlbnRzPSJzdHJva2UiIHN0eWxlPSJzdHJva2U6IGxpZ2h0LWRhcmsocmdiKDAsIDAsIDApLCByZ2IoMjU1LCAyNTUsIDI1NSkpOyIvPjxwYXRoIGQ9Ik0gMjE4Ljg4IDcwIEwgMjExLjg4IDczLjUgTCAyMTMuNjMgNzAgTCAyMTEuODggNjYuNSBaIiBmaWxsPSIjMDAwMDAwIiBzdHJva2U9IiMwMDAwMDAiIHN0cm9rZS1taXRlcmxpbWl0PSIxMCIgcG9pbnRlci1ldmVudHM9ImFsbCIgc3R5bGU9ImZpbGw6IGxpZ2h0LWRhcmsocmdiKDAsIDAsIDApLCByZ2IoMjU1LCAyNTUsIDI1NSkpOyBzdHJva2U6IGxpZ2h0LWRhcmsocmdiKDAsIDAsIDApLCByZ2IoMjU1LCAyNTUsIDI1NSkpOyIvPjwvZz48L2c+PGcgZGF0YS1jZWxsLWlkPSJCYnhuUVp1T1hsbGxUOEJvbjJkRS0xMyI+PGcgdHJhbnNmb3JtPSJ0cmFuc2xhdGUoMC41LDAuNSkiPjxyZWN0IHg9IjAiIHk9IjAiIHdpZHRoPSI4MCIgaGVpZ2h0PSIzMCIgZmlsbD0ibm9uZSIgc3Ryb2tlPSJub25lIiBwb2ludGVyLWV2ZW50cz0iYWxsIi8+PC9nPjxnPjxnPjxzd2l0Y2g+PGZvcmVpZ25PYmplY3Qgc3R5bGU9Im92ZXJmbG93OiB2aXNpYmxlOyB0ZXh0LWFsaWduOiBsZWZ0OyIgcG9pbnRlci1ldmVudHM9Im5vbmUiIHdpZHRoPSIxMDAlIiBoZWlnaHQ9IjEwMCUiIHJlcXVpcmVkRmVhdHVyZXM9Imh0dHA6Ly93d3cudzMub3JnL1RSL1NWRzExL2ZlYXR1cmUjRXh0ZW5zaWJpbGl0eSI+PGRpdiB4bWxucz0iaHR0cDovL3d3dy53My5vcmcvMTk5OS94aHRtbCIgc3R5bGU9ImRpc3BsYXk6IGZsZXg7IGFsaWduLWl0ZW1zOiB1bnNhZmUgY2VudGVyOyBqdXN0aWZ5LWNvbnRlbnQ6IHVuc2FmZSBjZW50ZXI7IHdpZHRoOiA3OHB4OyBoZWlnaHQ6IDFweDsgcGFkZGluZy10b3A6IDE1cHg7IG1hcmdpbi1sZWZ0OiAxcHg7Ij48ZGl2IHN0eWxlPSJib3gtc2l6aW5nOiBib3JkZXItYm94OyBmb250LXNpemU6IDA7IHRleHQtYWxpZ246IGNlbnRlcjsgY29sb3I6ICMwMDAwMDA7ICI+PGRpdiBzdHlsZT0iZGlzcGxheTogaW5saW5lLWJsb2NrOyBmb250LXNpemU6IDEycHg7IGZvbnQtZmFtaWx5OiBIZWx2ZXRpY2E7IGNvbG9yOiBsaWdodC1kYXJrKCMwMDAwMDAsICNmZmZmZmYpOyBsaW5lLWhlaWdodDogMS4yOyBwb2ludGVyLWV2ZW50czogYWxsOyB3aGl0ZS1zcGFjZTogbm9ybWFsOyB3b3JkLXdyYXA6IG5vcm1hbDsgIj5BQUJCINCy0YHQtdCz0L4g0LzQvdC+0LbQtdGB0YLQstCwPC9kaXY+PC9kaXY+PC9kaXY+PC9mb3JlaWduT2JqZWN0Pjx0ZXh0IHg9IjQwIiB5PSIxOSIgZmlsbD0ibGlnaHQtZGFyaygjMDAwMDAwLCAjZmZmZmZmKSIgZm9udC1mYW1pbHk9IkhlbHZldGljYSIgZm9udC1zaXplPSIxMnB4IiB0ZXh0LWFuY2hvcj0ibWlkZGxlIj5BQUJCINCy0YHQtdCz0L4g0LzQvdC+0LbQtdGB0YLQstCwPC90ZXh0Pjwvc3dpdGNoPjwvZz48L2c+PC9nPjxnIGRhdGEtY2VsbC1pZD0iQmJ4blFadU9YbGxsVDhCb24yZEUtMTQiPjxnIHRyYW5zZm9ybT0idHJhbnNsYXRlKDAuNSwwLjUpIj48cmVjdCB4PSIxMDAiIHk9IjAiIHdpZHRoPSIxMDAiIGhlaWdodD0iMzAiIGZpbGw9Im5vbmUiIHN0cm9rZT0ibm9uZSIgcG9pbnRlci1ldmVudHM9ImFsbCIvPjwvZz48Zz48Zz48c3dpdGNoPjxmb3JlaWduT2JqZWN0IHN0eWxlPSJvdmVyZmxvdzogdmlzaWJsZTsgdGV4dC1hbGlnbjogbGVmdDsiIHBvaW50ZXItZXZlbnRzPSJub25lIiB3aWR0aD0iMTAwJSIgaGVpZ2h0PSIxMDAlIiByZXF1aXJlZEZlYXR1cmVzPSJodHRwOi8vd3d3LnczLm9yZy9UUi9TVkcxMS9mZWF0dXJlI0V4dGVuc2liaWxpdHkiPjxkaXYgeG1sbnM9Imh0dHA6Ly93d3cudzMub3JnLzE5OTkveGh0bWwiIHN0eWxlPSJkaXNwbGF5OiBmbGV4OyBhbGlnbi1pdGVtczogdW5zYWZlIGNlbnRlcjsganVzdGlmeS1jb250ZW50OiB1bnNhZmUgY2VudGVyOyB3aWR0aDogOThweDsgaGVpZ2h0OiAxcHg7IHBhZGRpbmctdG9wOiAxNXB4OyBtYXJnaW4tbGVmdDogMTAxcHg7Ij48ZGl2IHN0eWxlPSJib3gtc2l6aW5nOiBib3JkZXItYm94OyBmb250LXNpemU6IDA7IHRleHQtYWxpZ246IGNlbnRlcjsgY29sb3I6ICMwMDAwMDA7ICI+PGRpdiBzdHlsZT0iZGlzcGxheTogaW5saW5lLWJsb2NrOyBmb250LXNpemU6IDEycHg7IGZvbnQtZmFtaWx5OiBIZWx2ZXRpY2E7IGNvbG9yOiBsaWdodC1kYXJrKCMwMDAwMDAsICNmZmZmZmYpOyBsaW5lLWhlaWdodDogMS4yOyBwb2ludGVyLWV2ZW50czogYWxsOyB3aGl0ZS1zcGFjZTogbm9ybWFsOyB3b3JkLXdyYXA6IG5vcm1hbDsgIj5BQUJCINC/0L7QtNC00LXRgNC10LLQsCDQvdCwIDEg0YPRgNC+0LLQvdC1PC9kaXY+PC9kaXY+PC9kaXY+PC9mb3JlaWduT2JqZWN0Pjx0ZXh0IHg9IjE1MCIgeT0iMTkiIGZpbGw9ImxpZ2h0LWRhcmsoIzAwMDAwMCwgI2ZmZmZmZikiIGZvbnQtZmFtaWx5PSJIZWx2ZXRpY2EiIGZvbnQtc2l6ZT0iMTJweCIgdGV4dC1hbmNob3I9Im1pZGRsZSI+QUFCQiDQv9C+0LTQtNC10YDQtdCy0LAg0L3QsCAxINGD0YDQvtCy0L3QtTwvdGV4dD48L3N3aXRjaD48L2c+PC9nPjwvZz48ZyBkYXRhLWNlbGwtaWQ9IkJieG5RWnVPWGxsbFQ4Qm9uMmRFLTE1Ij48ZyB0cmFuc2Zvcm09InRyYW5zbGF0ZSgwLjUsMC41KSI+PHJlY3QgeD0iMjEwIiB5PSIwIiB3aWR0aD0iMTAwIiBoZWlnaHQ9IjMwIiBmaWxsPSJub25lIiBzdHJva2U9Im5vbmUiIHBvaW50ZXItZXZlbnRzPSJhbGwiLz48L2c+PGc+PGc+PHN3aXRjaD48Zm9yZWlnbk9iamVjdCBzdHlsZT0ib3ZlcmZsb3c6IHZpc2libGU7IHRleHQtYWxpZ246IGxlZnQ7IiBwb2ludGVyLWV2ZW50cz0ibm9uZSIgd2lkdGg9IjEwMCUiIGhlaWdodD0iMTAwJSIgcmVxdWlyZWRGZWF0dXJlcz0iaHR0cDovL3d3dy53My5vcmcvVFIvU1ZHMTEvZmVhdHVyZSNFeHRlbnNpYmlsaXR5Ij48ZGl2IHhtbG5zPSJodHRwOi8vd3d3LnczLm9yZy8xOTk5L3hodG1sIiBzdHlsZT0iZGlzcGxheTogZmxleDsgYWxpZ24taXRlbXM6IHVuc2FmZSBjZW50ZXI7IGp1c3RpZnktY29udGVudDogdW5zYWZlIGNlbnRlcjsgd2lkdGg6IDk4cHg7IGhlaWdodDogMXB4OyBwYWRkaW5nLXRvcDogMTVweDsgbWFyZ2luLWxlZnQ6IDIxMXB4OyI+PGRpdiBzdHlsZT0iYm94LXNpemluZzogYm9yZGVyLWJveDsgZm9udC1zaXplOiAwOyB0ZXh0LWFsaWduOiBjZW50ZXI7IGNvbG9yOiAjMDAwMDAwOyAiPjxkaXYgc3R5bGU9ImRpc3BsYXk6IGlubGluZS1ibG9jazsgZm9udC1zaXplOiAxMnB4OyBmb250LWZhbWlseTogSGVsdmV0aWNhOyBjb2xvcjogbGlnaHQtZGFyaygjMDAwMDAwLCAjZmZmZmZmKTsgbGluZS1oZWlnaHQ6IDEuMjsgcG9pbnRlci1ldmVudHM6IGFsbDsgd2hpdGUtc3BhY2U6IG5vcm1hbDsgd29yZC13cmFwOiBub3JtYWw7ICI+QUFCQiDQv9C+0LTQtNC10YDQtdCy0LAg0L3QsCAyINGD0YDQvtCy0L3QtTwvZGl2PjwvZGl2PjwvZGl2PjwvZm9yZWlnbk9iamVjdD48dGV4dCB4PSIyNjAiIHk9IjE5IiBmaWxsPSJsaWdodC1kYXJrKCMwMDAwMDAsICNmZmZmZmYpIiBmb250LWZhbWlseT0iSGVsdmV0aWNhIiBmb250LXNpemU9IjEycHgiIHRleHQtYW5jaG9yPSJtaWRkbGUiPkFBQkIg0L/QvtC00LTQtdGA0LXQstCwINC90LAgMiDRg9GA0L7QstC90LU8L3RleHQ+PC9zd2l0Y2g+PC9nPjwvZz48L2c+PC9nPjwvZz48L2c+PHN3aXRjaD48ZyByZXF1aXJlZEZlYXR1cmVzPSJodHRwOi8vd3d3LnczLm9yZy9UUi9TVkcxMS9mZWF0dXJlI0V4dGVuc2liaWxpdHkiLz48YSB0cmFuc2Zvcm09InRyYW5zbGF0ZSgwLC01KSIgeGxpbms6aHJlZj0iaHR0cHM6Ly93d3cuZHJhd2lvLmNvbS9kb2MvZmFxL3N2Zy1leHBvcnQtdGV4dC1wcm9ibGVtcyIgdGFyZ2V0PSJfYmxhbmsiPjx0ZXh0IHRleHQtYW5jaG9yPSJtaWRkbGUiIGZvbnQtc2l6ZT0iMTBweCIgeD0iNTAlIiB5PSIxMDAlIj5UZXh0IGlzIG5vdCBTVkcgLSBjYW5ub3QgZGlzcGxheTwvdGV4dD48L2E+PC9zd2l0Y2g+PC9zdmc+"/>
          <p:cNvSpPr>
            <a:spLocks noChangeAspect="1" noChangeArrowheads="1"/>
          </p:cNvSpPr>
          <p:nvPr/>
        </p:nvSpPr>
        <p:spPr bwMode="auto">
          <a:xfrm>
            <a:off x="276226" y="983457"/>
            <a:ext cx="2221706" cy="792956"/>
          </a:xfrm>
          <a:prstGeom prst="rect">
            <a:avLst/>
          </a:prstGeom>
          <a:noFill/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ru-RU" sz="135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Объект 3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ru-RU" sz="2000" dirty="0" smtClean="0"/>
                  <a:t>Реализован алгоритм </a:t>
                </a:r>
                <a:r>
                  <a:rPr lang="ru-RU" sz="2000" dirty="0"/>
                  <a:t>построения сбалансированного слева k-мерного дерева за </a:t>
                </a:r>
                <a:r>
                  <a:rPr lang="ru-RU" sz="2000" dirty="0" smtClean="0"/>
                  <a:t>O(</a:t>
                </a:r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𝑛</m:t>
                    </m:r>
                    <m:func>
                      <m:funcPr>
                        <m:ctrlPr>
                          <a:rPr lang="en-US" sz="20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sSub>
                          <m:sSubPr>
                            <m:ctrlP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sz="2000" b="0" i="0" smtClean="0">
                                <a:latin typeface="Cambria Math" panose="02040503050406030204" pitchFamily="18" charset="0"/>
                              </a:rPr>
                              <m:t>log</m:t>
                            </m:r>
                          </m:e>
                          <m:sub>
                            <m: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fName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</m:func>
                  </m:oMath>
                </a14:m>
                <a:r>
                  <a:rPr lang="ru-RU" sz="2000" dirty="0" smtClean="0"/>
                  <a:t>)</a:t>
                </a:r>
              </a:p>
              <a:p>
                <a:r>
                  <a:rPr lang="ru-RU" sz="2000" dirty="0" smtClean="0"/>
                  <a:t>Для работы требуется выделение дополнительной памяти </a:t>
                </a:r>
                <a:r>
                  <a:rPr lang="ru-RU" sz="2000" dirty="0"/>
                  <a:t>в размере </a:t>
                </a:r>
                <a:r>
                  <a:rPr lang="ru-RU" sz="2000" dirty="0" smtClean="0"/>
                  <a:t>n*15 байт.</a:t>
                </a:r>
              </a:p>
              <a:p>
                <a:r>
                  <a:rPr lang="ru-RU" sz="2000" dirty="0" smtClean="0"/>
                  <a:t>Алгоритм легко расширяем </a:t>
                </a:r>
                <a:r>
                  <a:rPr lang="ru-RU" sz="2000" dirty="0"/>
                  <a:t>на произвольную размерность и тип </a:t>
                </a:r>
                <a:r>
                  <a:rPr lang="ru-RU" sz="2000" dirty="0" smtClean="0"/>
                  <a:t>данных</a:t>
                </a:r>
                <a:endParaRPr lang="en-US" sz="2000" dirty="0" smtClean="0"/>
              </a:p>
              <a:p>
                <a:r>
                  <a:rPr lang="ru-RU" sz="2000" dirty="0" smtClean="0"/>
                  <a:t>Распределение в дерево 10 млн 3-мерных точек типа </a:t>
                </a:r>
                <a:r>
                  <a:rPr lang="en-US" sz="2000" dirty="0" smtClean="0"/>
                  <a:t>float32 </a:t>
                </a:r>
                <a:r>
                  <a:rPr lang="ru-RU" sz="2000" dirty="0" smtClean="0"/>
                  <a:t>занимает 50мс на видеокарте </a:t>
                </a:r>
                <a:r>
                  <a:rPr lang="en-US" sz="2000" dirty="0" smtClean="0"/>
                  <a:t>NVIDIA GeForce RTX 5060 </a:t>
                </a:r>
                <a:r>
                  <a:rPr lang="en-US" sz="2000" dirty="0" err="1" smtClean="0"/>
                  <a:t>Ti</a:t>
                </a:r>
                <a:endParaRPr lang="ru-RU" sz="2000" dirty="0"/>
              </a:p>
            </p:txBody>
          </p:sp>
        </mc:Choice>
        <mc:Fallback xmlns="">
          <p:sp>
            <p:nvSpPr>
              <p:cNvPr id="4" name="Объект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696" t="-140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484C8D-2C2A-4E10-B5BD-2149331E9CFE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0891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281</TotalTime>
  <Words>257</Words>
  <Application>Microsoft Office PowerPoint</Application>
  <PresentationFormat>Экран (4:3)</PresentationFormat>
  <Paragraphs>44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Cambria Math</vt:lpstr>
      <vt:lpstr>Тема Office</vt:lpstr>
      <vt:lpstr>Параллельное построение сбалансированного слева k-мерного дерева на GPU с помощью CUDA и оптимизированной префиксной суммы</vt:lpstr>
      <vt:lpstr>Цель работы</vt:lpstr>
      <vt:lpstr>Условия работы алгоритма</vt:lpstr>
      <vt:lpstr>Общий цикл работы алгоритма</vt:lpstr>
      <vt:lpstr>Выбор измерения сортировки</vt:lpstr>
      <vt:lpstr>Сортировка</vt:lpstr>
      <vt:lpstr>Выбор корней поддеревьев</vt:lpstr>
      <vt:lpstr>Результаты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Параллельное построение сбалансированного слева k-мерного дерева на GPU с помощью CUDA и оптимизированной префиксной суммы</dc:title>
  <dc:creator>Alator</dc:creator>
  <cp:lastModifiedBy>Alator</cp:lastModifiedBy>
  <cp:revision>19</cp:revision>
  <dcterms:created xsi:type="dcterms:W3CDTF">2026-04-16T17:04:55Z</dcterms:created>
  <dcterms:modified xsi:type="dcterms:W3CDTF">2026-04-17T05:52:49Z</dcterms:modified>
</cp:coreProperties>
</file>