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3" autoAdjust="0"/>
    <p:restoredTop sz="94660"/>
  </p:normalViewPr>
  <p:slideViewPr>
    <p:cSldViewPr snapToGrid="0">
      <p:cViewPr varScale="1">
        <p:scale>
          <a:sx n="83" d="100"/>
          <a:sy n="83" d="100"/>
        </p:scale>
        <p:origin x="55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1E3B7-639C-4208-8FA9-19D72CB2E6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977A75-EA52-45B2-AC40-763A0AF41E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7F51BE-10AA-4718-A6F2-004324C31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F87A3C-0FA9-4C6A-A972-97ACB9573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2C52BA-2C5C-4004-ABFA-568D47CB6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054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C5B2E-4968-4600-A185-0FA51559E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D76D1E-08D1-4084-BAFF-1CCE42AADA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2C2916-EC00-4CA0-A2F3-B8D3BBC0F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582280-D21D-47DA-AD6E-49CDD8EC8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AEBE45-D151-41CB-AA96-D0336507A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399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4C9F615-0338-4089-AE33-248C244700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231FAB-929A-40F8-882B-4C91B79A09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EA4DC5-BF3A-4888-8E51-901200A61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1F8F96-038F-42DF-A57C-E627F7924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A4FF-4E86-41B5-B821-5DB2CACC6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938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178D1-A52A-4360-AADA-C4C87BED3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B4BB4C-452B-44FE-9F17-C6942552EB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49C431-6F5C-4069-943A-141491CDA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B75852-5816-44C5-A2BE-A01EB91E2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A78E87-7367-4E4B-A44E-9E12F4CB2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946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3F30C-023B-4995-AB8C-E47944DDE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0B3037-DC86-40C0-BE67-DE8A11B5DA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C4CE46-D847-4628-BD60-EC5E68920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EC896F-7EC6-434F-BBC6-3A1CFF16B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29CA37-DB03-4ECC-B8C5-E02C04008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82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231F5-BB00-459B-9BA1-F3C6E9261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51D140-12BB-43BA-9F3F-92FCE18D75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F3C00C-FFF4-4D17-8A39-80C05DF5CC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3386A3-4117-44A8-96AB-9BCDFB7B0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5E96F9-351C-4168-936C-F7A13D3BB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876068-8A3B-4343-875A-7344847FE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181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E3B6-67E1-4588-B0F9-5D9DB56F3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ABD648-8A1A-45EC-B89F-FE4EA0C630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B2141A-B287-452D-9FA0-21996A4113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6A4780-3D6A-4B0E-8234-387C98B942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E299C5-574C-4DA2-8001-3290C5AF5A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1C4D7A-E877-49FE-872E-D052166EC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1D8FE1-FC34-4346-BBBB-A319D83C0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09D12FA-2DBB-44CA-9CC3-7E9A48D48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854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8F597-33CC-4D15-B3E4-25F7E47E4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C9B29E-42C1-4CBE-A13C-07F37335A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3672E4-9A84-4BDF-B260-4A5B00532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EABB6F-B861-4877-9F25-A5CBFCE19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220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62084F-95AC-4273-9785-B0C33C7B5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630956-8D27-43BA-92C2-11D4C8AFC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0D963F-328A-415F-992C-1B5A03158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774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7C46EE-1F06-470E-9970-0376DD847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80124B-A997-487A-B098-CFE767F92D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B0797A-48C4-48CE-8763-3294B46722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6CC-F1ED-40F9-9280-4B263F53A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13B0D7-BC35-40C2-AFA2-9E79297F9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66FE35-3BED-4ACE-9473-B1B552BEE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826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0B62E-421D-4C11-828F-4E2224F6D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30D771-753A-40D2-AD00-CFCCEABD4D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1F2934-C20F-4C03-AAAB-E3F9159EDA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92AE39-F096-44BE-B91B-E5C98B4D0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580981-E597-4D3F-BA86-85C09F3F4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65BC62-E30E-4A00-9A71-1824B4CB7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667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A3A4235-4A79-41EB-A684-43A6AEA95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A87B84-6554-4A7F-80A2-08754B7052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A00C0A-8E46-425E-9361-5716CC7496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063218-E458-4A52-884A-F9865FD640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FA338B-F6AA-46D1-A885-642C4D7D3A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725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D98456-F0CB-4569-A0B3-50EA9EAC6B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5200" y="1383528"/>
            <a:ext cx="5925989" cy="3167510"/>
          </a:xfrm>
        </p:spPr>
        <p:txBody>
          <a:bodyPr anchor="b">
            <a:normAutofit/>
          </a:bodyPr>
          <a:lstStyle/>
          <a:p>
            <a:pPr algn="r"/>
            <a:r>
              <a:rPr 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СТРУКТУРНОГО БАЛАНСА В МОДЕЛЯХ ВЗВЕШЕННЫХ ГРАФОВ ПОСРЕДСТВОМ СПЕЦИАЛИЗИРОВАННОГО ПРОГРАММНОГО ОБЕСПЕЧЕНИЯ</a:t>
            </a:r>
            <a:br>
              <a:rPr lang="ru-RU" sz="2400"/>
            </a:br>
            <a:endParaRPr lang="en-US" sz="240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0338A2-AB2D-4CF5-9264-6B4835A93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5201" y="4582814"/>
            <a:ext cx="5925987" cy="1312657"/>
          </a:xfrm>
        </p:spPr>
        <p:txBody>
          <a:bodyPr anchor="t">
            <a:normAutofit/>
          </a:bodyPr>
          <a:lstStyle/>
          <a:p>
            <a:pPr algn="r"/>
            <a:r>
              <a:rPr lang="ru-RU" sz="150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Подготовил:</a:t>
            </a:r>
          </a:p>
          <a:p>
            <a:pPr algn="r"/>
            <a:r>
              <a:rPr lang="ru-RU" sz="1500">
                <a:latin typeface="Times New Roman" panose="02020603050405020304" pitchFamily="18" charset="0"/>
                <a:cs typeface="Times New Roman" panose="02020603050405020304" pitchFamily="18" charset="0"/>
              </a:rPr>
              <a:t>Аспирант 3-го года обучения </a:t>
            </a:r>
          </a:p>
          <a:p>
            <a:pPr algn="r"/>
            <a:r>
              <a:rPr lang="ru-RU" sz="150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Кафедры прикладной математики и программирования</a:t>
            </a:r>
          </a:p>
          <a:p>
            <a:pPr algn="r"/>
            <a:r>
              <a:rPr lang="ru-RU" sz="1500">
                <a:latin typeface="Times New Roman" panose="02020603050405020304" pitchFamily="18" charset="0"/>
                <a:cs typeface="Times New Roman" panose="02020603050405020304" pitchFamily="18" charset="0"/>
              </a:rPr>
              <a:t>Иванов М.А.</a:t>
            </a:r>
            <a:endParaRPr lang="en-US" sz="1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5D08C0-73DC-9553-1F2A-62E1806563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962" y="2254721"/>
            <a:ext cx="2621772" cy="2398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504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25BEB7-EB9C-184C-FE76-997ABFE32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Теория структурного баланса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A98F37-95D4-BE48-0E8A-6A3C444204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исследователям и практикам понимать динамику отношений между элементами организационной структуры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Помогает выявлять дисбалансы и разрабатывать стратегии для гармоничного и устойчивого функционирования всей системы в целом </a:t>
            </a:r>
          </a:p>
        </p:txBody>
      </p:sp>
    </p:spTree>
    <p:extLst>
      <p:ext uri="{BB962C8B-B14F-4D97-AF65-F5344CB8AC3E}">
        <p14:creationId xmlns:p14="http://schemas.microsoft.com/office/powerpoint/2010/main" val="2935594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0926C0-9B03-D02E-B480-8CA1BD434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сеть как пример системы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D612E11-68B0-9345-76DC-E02D474A49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2112" y="1953314"/>
            <a:ext cx="7587776" cy="4108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122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F7C6A0-3C0D-0058-D051-327B3D4F1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Расчёт степени баланса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B836E1AB-8DB9-BE1B-4EC4-2F6FC98E1E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1172" y="1716564"/>
            <a:ext cx="11890064" cy="1712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029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1F4F9B-B0C1-A2CB-CD74-E06CFC8C6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61A8CD9-38FC-4E82-71D7-644052B85E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Радченко С.А. Разработка программных средств исследования устойчивости социально-экономических систем // Инженерный вестник Дона, 2008, №3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ivdon.ru/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magazine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archive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/n3y2008/94 (дата обращения: 2024-11-14 17:34:28).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Светлов В.А. Аналитика конфликта. – СПб.: ООО «Росток», 2001. - 512 с.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Угольницкий, Г.А Дискретные модели организационного управления : учебное пособие / Г. А. Угольницкий; Южный федеральный университет.–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-на-Дону; Таганрог: Издательство Южного федерального университета, 2023.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Igor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Tantlevskij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Denis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Kuzyutin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Nadezhda Smirnova. A signed network model of the interaction between religious movements and authority in Judea.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8035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DCCAEDBF-7F4F-58C0-BA63-9BD0420385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65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276BE7-2B98-77AC-591C-93CBF4DEA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Благодарю за внимание!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6863110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fault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199</Words>
  <Application>Microsoft Office PowerPoint</Application>
  <PresentationFormat>Широкоэкранный</PresentationFormat>
  <Paragraphs>16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Default</vt:lpstr>
      <vt:lpstr>АНАЛИЗ СТРУКТУРНОГО БАЛАНСА В МОДЕЛЯХ ВЗВЕШЕННЫХ ГРАФОВ ПОСРЕДСТВОМ СПЕЦИАЛИЗИРОВАННОГО ПРОГРАММНОГО ОБЕСПЕЧЕНИЯ </vt:lpstr>
      <vt:lpstr>Теория структурного баланса</vt:lpstr>
      <vt:lpstr>Социальная сеть как пример системы</vt:lpstr>
      <vt:lpstr>Расчёт степени баланса</vt:lpstr>
      <vt:lpstr>Литература</vt:lpstr>
      <vt:lpstr>Благодарю за внимание!</vt:lpstr>
    </vt:vector>
  </TitlesOfParts>
  <Company>Mobile Systems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Honor</dc:creator>
  <cp:lastModifiedBy>Иванов Максим Александрович</cp:lastModifiedBy>
  <cp:revision>12</cp:revision>
  <dcterms:created xsi:type="dcterms:W3CDTF">2017-06-21T13:57:27Z</dcterms:created>
  <dcterms:modified xsi:type="dcterms:W3CDTF">2026-04-15T23:17:28Z</dcterms:modified>
</cp:coreProperties>
</file>